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23" r:id="rId2"/>
  </p:sldMasterIdLst>
  <p:notesMasterIdLst>
    <p:notesMasterId r:id="rId14"/>
  </p:notesMasterIdLst>
  <p:handoutMasterIdLst>
    <p:handoutMasterId r:id="rId15"/>
  </p:handoutMasterIdLst>
  <p:sldIdLst>
    <p:sldId id="3240" r:id="rId3"/>
    <p:sldId id="2939" r:id="rId4"/>
    <p:sldId id="3246" r:id="rId5"/>
    <p:sldId id="3247" r:id="rId6"/>
    <p:sldId id="3322" r:id="rId7"/>
    <p:sldId id="3236" r:id="rId8"/>
    <p:sldId id="3237" r:id="rId9"/>
    <p:sldId id="3234" r:id="rId10"/>
    <p:sldId id="3248" r:id="rId11"/>
    <p:sldId id="3238" r:id="rId12"/>
    <p:sldId id="3239" r:id="rId1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69" pos="7678" userDrawn="1">
          <p15:clr>
            <a:srgbClr val="A4A3A4"/>
          </p15:clr>
        </p15:guide>
        <p15:guide id="74"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70408"/>
    <a:srgbClr val="3F568A"/>
    <a:srgbClr val="AB2154"/>
    <a:srgbClr val="EAB058"/>
    <a:srgbClr val="FA0101"/>
    <a:srgbClr val="780326"/>
    <a:srgbClr val="000000"/>
    <a:srgbClr val="D5E4E9"/>
    <a:srgbClr val="AA8A78"/>
    <a:srgbClr val="183D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81" autoAdjust="0"/>
    <p:restoredTop sz="95915" autoAdjust="0"/>
  </p:normalViewPr>
  <p:slideViewPr>
    <p:cSldViewPr snapToGrid="0" snapToObjects="1">
      <p:cViewPr varScale="1">
        <p:scale>
          <a:sx n="59" d="100"/>
          <a:sy n="59" d="100"/>
        </p:scale>
        <p:origin x="888" y="200"/>
      </p:cViewPr>
      <p:guideLst>
        <p:guide pos="7678"/>
        <p:guide orient="horz" pos="4320"/>
      </p:guideLst>
    </p:cSldViewPr>
  </p:slideViewPr>
  <p:outlineViewPr>
    <p:cViewPr>
      <p:scale>
        <a:sx n="66" d="100"/>
        <a:sy n="66" d="100"/>
      </p:scale>
      <p:origin x="0" y="0"/>
    </p:cViewPr>
  </p:outlineViewPr>
  <p:notesTextViewPr>
    <p:cViewPr>
      <p:scale>
        <a:sx n="20" d="100"/>
        <a:sy n="20" d="100"/>
      </p:scale>
      <p:origin x="0" y="0"/>
    </p:cViewPr>
  </p:notesTextViewPr>
  <p:sorterViewPr>
    <p:cViewPr>
      <p:scale>
        <a:sx n="62" d="100"/>
        <a:sy n="62" d="100"/>
      </p:scale>
      <p:origin x="0" y="0"/>
    </p:cViewPr>
  </p:sorterViewPr>
  <p:notesViewPr>
    <p:cSldViewPr snapToGrid="0" snapToObjects="1" showGuides="1">
      <p:cViewPr>
        <p:scale>
          <a:sx n="222" d="100"/>
          <a:sy n="222" d="100"/>
        </p:scale>
        <p:origin x="992" y="-33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6/5/24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6/5/24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606829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71900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867667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matter</a:t>
            </a:r>
          </a:p>
          <a:p>
            <a:r>
              <a:rPr lang="en-US" dirty="0"/>
              <a:t>Agenda is a loaded word</a:t>
            </a:r>
          </a:p>
          <a:p>
            <a:r>
              <a:rPr lang="en-US" dirty="0"/>
              <a:t>Plans are better</a:t>
            </a:r>
          </a:p>
          <a:p>
            <a:r>
              <a:rPr lang="en-US" dirty="0"/>
              <a:t>Use this with advisors</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677413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a:solidFill>
                  <a:prstClr val="black"/>
                </a:solidFill>
                <a:latin typeface="Montserrat" charset="0"/>
                <a:ea typeface="Montserrat" charset="0"/>
                <a:cs typeface="Montserrat" charset="0"/>
              </a:rPr>
              <a:t>You’ll be receiving an invitation from your DVP to attend small group calls where you can talk about any successes and challenges with your peers.</a:t>
            </a:r>
          </a:p>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32541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2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1222062" y="3973694"/>
            <a:ext cx="6918808" cy="7258757"/>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9" name="Text Placeholder 5"/>
          <p:cNvSpPr>
            <a:spLocks noGrp="1"/>
          </p:cNvSpPr>
          <p:nvPr>
            <p:ph type="body" sz="quarter" idx="14" hasCustomPrompt="1"/>
          </p:nvPr>
        </p:nvSpPr>
        <p:spPr>
          <a:xfrm>
            <a:off x="1222062" y="11543439"/>
            <a:ext cx="6918808" cy="569587"/>
          </a:xfrm>
          <a:prstGeom prst="rect">
            <a:avLst/>
          </a:prstGeom>
        </p:spPr>
        <p:txBody>
          <a:bodyPr lIns="68580" tIns="34290" rIns="68580" bIns="34290">
            <a:noAutofit/>
          </a:bodyPr>
          <a:lstStyle>
            <a:lvl1pPr marL="0" indent="0" algn="ctr">
              <a:buNone/>
              <a:defRPr sz="2399" cap="all">
                <a:solidFill>
                  <a:schemeClr val="accent1"/>
                </a:solidFill>
                <a:latin typeface="Raleway Black"/>
                <a:cs typeface="Raleway Black"/>
              </a:defRPr>
            </a:lvl1pPr>
          </a:lstStyle>
          <a:p>
            <a:pPr lvl="0"/>
            <a:r>
              <a:rPr lang="en-US" dirty="0" err="1"/>
              <a:t>Subitle</a:t>
            </a:r>
            <a:r>
              <a:rPr lang="en-US" dirty="0"/>
              <a:t> Example here</a:t>
            </a:r>
          </a:p>
        </p:txBody>
      </p:sp>
      <p:sp>
        <p:nvSpPr>
          <p:cNvPr id="11" name="Rounded Rectangle 10"/>
          <p:cNvSpPr/>
          <p:nvPr userDrawn="1"/>
        </p:nvSpPr>
        <p:spPr>
          <a:xfrm>
            <a:off x="1222059" y="11232451"/>
            <a:ext cx="6918808" cy="203205"/>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16" name="Picture Placeholder 2"/>
          <p:cNvSpPr>
            <a:spLocks noGrp="1"/>
          </p:cNvSpPr>
          <p:nvPr>
            <p:ph type="pic" sz="quarter" idx="15"/>
          </p:nvPr>
        </p:nvSpPr>
        <p:spPr>
          <a:xfrm>
            <a:off x="8800363" y="3973694"/>
            <a:ext cx="6918808" cy="7258757"/>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7" name="Text Placeholder 5"/>
          <p:cNvSpPr>
            <a:spLocks noGrp="1"/>
          </p:cNvSpPr>
          <p:nvPr>
            <p:ph type="body" sz="quarter" idx="16" hasCustomPrompt="1"/>
          </p:nvPr>
        </p:nvSpPr>
        <p:spPr>
          <a:xfrm>
            <a:off x="8800363" y="11543439"/>
            <a:ext cx="6918808" cy="569587"/>
          </a:xfrm>
          <a:prstGeom prst="rect">
            <a:avLst/>
          </a:prstGeom>
        </p:spPr>
        <p:txBody>
          <a:bodyPr lIns="68580" tIns="34290" rIns="68580" bIns="34290">
            <a:noAutofit/>
          </a:bodyPr>
          <a:lstStyle>
            <a:lvl1pPr marL="0" indent="0" algn="ctr">
              <a:buNone/>
              <a:defRPr sz="2399" cap="all">
                <a:solidFill>
                  <a:schemeClr val="accent2"/>
                </a:solidFill>
                <a:latin typeface="Raleway Black"/>
                <a:cs typeface="Raleway Black"/>
              </a:defRPr>
            </a:lvl1pPr>
          </a:lstStyle>
          <a:p>
            <a:pPr lvl="0"/>
            <a:r>
              <a:rPr lang="en-US" dirty="0" err="1"/>
              <a:t>Subitle</a:t>
            </a:r>
            <a:r>
              <a:rPr lang="en-US" dirty="0"/>
              <a:t> Example here</a:t>
            </a:r>
          </a:p>
        </p:txBody>
      </p:sp>
      <p:sp>
        <p:nvSpPr>
          <p:cNvPr id="18" name="Rounded Rectangle 17"/>
          <p:cNvSpPr/>
          <p:nvPr userDrawn="1"/>
        </p:nvSpPr>
        <p:spPr>
          <a:xfrm>
            <a:off x="8800360" y="11232451"/>
            <a:ext cx="6918808" cy="203205"/>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12" name="Picture Placeholder 2"/>
          <p:cNvSpPr>
            <a:spLocks noGrp="1"/>
          </p:cNvSpPr>
          <p:nvPr>
            <p:ph type="pic" sz="quarter" idx="17"/>
          </p:nvPr>
        </p:nvSpPr>
        <p:spPr>
          <a:xfrm>
            <a:off x="16214946" y="3973694"/>
            <a:ext cx="6918808" cy="7258757"/>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3" name="Text Placeholder 5"/>
          <p:cNvSpPr>
            <a:spLocks noGrp="1"/>
          </p:cNvSpPr>
          <p:nvPr>
            <p:ph type="body" sz="quarter" idx="18" hasCustomPrompt="1"/>
          </p:nvPr>
        </p:nvSpPr>
        <p:spPr>
          <a:xfrm>
            <a:off x="16214946" y="11543439"/>
            <a:ext cx="6918808" cy="569587"/>
          </a:xfrm>
          <a:prstGeom prst="rect">
            <a:avLst/>
          </a:prstGeom>
        </p:spPr>
        <p:txBody>
          <a:bodyPr lIns="68580" tIns="34290" rIns="68580" bIns="34290">
            <a:noAutofit/>
          </a:bodyPr>
          <a:lstStyle>
            <a:lvl1pPr marL="0" indent="0" algn="ctr">
              <a:buNone/>
              <a:defRPr sz="2399" cap="all">
                <a:solidFill>
                  <a:schemeClr val="accent3"/>
                </a:solidFill>
                <a:latin typeface="Raleway Black"/>
                <a:cs typeface="Raleway Black"/>
              </a:defRPr>
            </a:lvl1pPr>
          </a:lstStyle>
          <a:p>
            <a:pPr lvl="0"/>
            <a:r>
              <a:rPr lang="en-US" dirty="0" err="1"/>
              <a:t>Subitle</a:t>
            </a:r>
            <a:r>
              <a:rPr lang="en-US" dirty="0"/>
              <a:t> Example here</a:t>
            </a:r>
          </a:p>
        </p:txBody>
      </p:sp>
      <p:sp>
        <p:nvSpPr>
          <p:cNvPr id="14" name="Rounded Rectangle 13"/>
          <p:cNvSpPr/>
          <p:nvPr userDrawn="1"/>
        </p:nvSpPr>
        <p:spPr>
          <a:xfrm>
            <a:off x="16214943" y="11232451"/>
            <a:ext cx="6918808" cy="203205"/>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600"/>
                                        <p:tgtEl>
                                          <p:spTgt spid="9">
                                            <p:txEl>
                                              <p:pRg st="0" end="0"/>
                                            </p:txEl>
                                          </p:spTgt>
                                        </p:tgtEl>
                                      </p:cBhvr>
                                    </p:animEffect>
                                    <p:anim calcmode="lin" valueType="num">
                                      <p:cBhvr>
                                        <p:cTn id="20"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600"/>
                                        <p:tgtEl>
                                          <p:spTgt spid="17">
                                            <p:txEl>
                                              <p:pRg st="0" end="0"/>
                                            </p:txEl>
                                          </p:spTgt>
                                        </p:tgtEl>
                                      </p:cBhvr>
                                    </p:animEffect>
                                    <p:anim calcmode="lin" valueType="num">
                                      <p:cBhvr>
                                        <p:cTn id="26" dur="6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30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600"/>
                                        <p:tgtEl>
                                          <p:spTgt spid="13">
                                            <p:txEl>
                                              <p:pRg st="0" end="0"/>
                                            </p:txEl>
                                          </p:spTgt>
                                        </p:tgtEl>
                                      </p:cBhvr>
                                    </p:animEffect>
                                    <p:anim calcmode="lin" valueType="num">
                                      <p:cBhvr>
                                        <p:cTn id="32"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3"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34"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35" presetID="10" presetClass="entr" presetSubtype="0" fill="hold" grpId="0" nodeType="withEffect" nodePh="1">
                                  <p:stCondLst>
                                    <p:cond delay="300"/>
                                  </p:stCondLst>
                                  <p:endCondLst>
                                    <p:cond evt="begin" delay="0">
                                      <p:tn val="35"/>
                                    </p:cond>
                                  </p:end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nodePh="1">
                                  <p:stCondLst>
                                    <p:cond delay="300"/>
                                  </p:stCondLst>
                                  <p:endCondLst>
                                    <p:cond evt="begin" delay="0">
                                      <p:tn val="38"/>
                                    </p:cond>
                                  </p:end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nodePh="1">
                                  <p:stCondLst>
                                    <p:cond delay="300"/>
                                  </p:stCondLst>
                                  <p:endCondLst>
                                    <p:cond evt="begin" delay="0">
                                      <p:tn val="41"/>
                                    </p:cond>
                                  </p:end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par>
                                <p:cTn id="47" presetID="22" presetClass="entr" presetSubtype="8" fill="hold" grpId="0" nodeType="withEffect">
                                  <p:stCondLst>
                                    <p:cond delay="3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0" grpId="0"/>
      <p:bldP spid="9" grpId="0" build="p">
        <p:tmplLst>
          <p:tmpl lvl="1">
            <p:tnLst>
              <p:par>
                <p:cTn presetID="37"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P spid="11" grpId="0" animBg="1"/>
      <p:bldP spid="16" grpId="0"/>
      <p:bldP spid="17" grpId="0" build="p">
        <p:tmplLst>
          <p:tmpl lvl="1">
            <p:tnLst>
              <p:par>
                <p:cTn presetID="37" presetClass="entr" presetSubtype="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600"/>
                        <p:tgtEl>
                          <p:spTgt spid="17"/>
                        </p:tgtEl>
                      </p:cBhvr>
                    </p:animEffect>
                    <p:anim calcmode="lin" valueType="num">
                      <p:cBhvr>
                        <p:cTn dur="600" fill="hold"/>
                        <p:tgtEl>
                          <p:spTgt spid="17"/>
                        </p:tgtEl>
                        <p:attrNameLst>
                          <p:attrName>ppt_x</p:attrName>
                        </p:attrNameLst>
                      </p:cBhvr>
                      <p:tavLst>
                        <p:tav tm="0">
                          <p:val>
                            <p:strVal val="#ppt_x"/>
                          </p:val>
                        </p:tav>
                        <p:tav tm="100000">
                          <p:val>
                            <p:strVal val="#ppt_x"/>
                          </p:val>
                        </p:tav>
                      </p:tavLst>
                    </p:anim>
                    <p:anim calcmode="lin" valueType="num">
                      <p:cBhvr>
                        <p:cTn dur="540" decel="100000" fill="hold"/>
                        <p:tgtEl>
                          <p:spTgt spid="1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7"/>
                        </p:tgtEl>
                        <p:attrNameLst>
                          <p:attrName>ppt_y</p:attrName>
                        </p:attrNameLst>
                      </p:cBhvr>
                      <p:tavLst>
                        <p:tav tm="0">
                          <p:val>
                            <p:strVal val="#ppt_y-.03"/>
                          </p:val>
                        </p:tav>
                        <p:tav tm="100000">
                          <p:val>
                            <p:strVal val="#ppt_y"/>
                          </p:val>
                        </p:tav>
                      </p:tavLst>
                    </p:anim>
                  </p:childTnLst>
                </p:cTn>
              </p:par>
            </p:tnLst>
          </p:tmpl>
        </p:tmplLst>
      </p:bldP>
      <p:bldP spid="18" grpId="0" animBg="1"/>
      <p:bldP spid="12" grpId="0"/>
      <p:bldP spid="13" grpId="0" build="p">
        <p:tmplLst>
          <p:tmpl lvl="1">
            <p:tnLst>
              <p:par>
                <p:cTn presetID="37" presetClass="entr" presetSubtype="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animBg="1"/>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3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1222059" y="3420534"/>
            <a:ext cx="10659365" cy="3639477"/>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9" name="Text Placeholder 5"/>
          <p:cNvSpPr>
            <a:spLocks noGrp="1"/>
          </p:cNvSpPr>
          <p:nvPr>
            <p:ph type="body" sz="quarter" idx="14" hasCustomPrompt="1"/>
          </p:nvPr>
        </p:nvSpPr>
        <p:spPr>
          <a:xfrm>
            <a:off x="1222059" y="7371001"/>
            <a:ext cx="10659365" cy="569587"/>
          </a:xfrm>
          <a:prstGeom prst="rect">
            <a:avLst/>
          </a:prstGeom>
        </p:spPr>
        <p:txBody>
          <a:bodyPr lIns="68580" tIns="34290" rIns="68580" bIns="34290">
            <a:noAutofit/>
          </a:bodyPr>
          <a:lstStyle>
            <a:lvl1pPr marL="0" indent="0" algn="ctr">
              <a:buNone/>
              <a:defRPr sz="2399" cap="all">
                <a:solidFill>
                  <a:schemeClr val="accent1"/>
                </a:solidFill>
                <a:latin typeface="Raleway Black"/>
                <a:cs typeface="Raleway Black"/>
              </a:defRPr>
            </a:lvl1pPr>
          </a:lstStyle>
          <a:p>
            <a:pPr lvl="0"/>
            <a:r>
              <a:rPr lang="en-US" dirty="0" err="1"/>
              <a:t>Subitle</a:t>
            </a:r>
            <a:r>
              <a:rPr lang="en-US" dirty="0"/>
              <a:t> Example here</a:t>
            </a:r>
          </a:p>
        </p:txBody>
      </p:sp>
      <p:sp>
        <p:nvSpPr>
          <p:cNvPr id="11" name="Rounded Rectangle 10"/>
          <p:cNvSpPr/>
          <p:nvPr userDrawn="1"/>
        </p:nvSpPr>
        <p:spPr>
          <a:xfrm>
            <a:off x="1222056" y="7060014"/>
            <a:ext cx="10659365" cy="203205"/>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16" name="Picture Placeholder 2"/>
          <p:cNvSpPr>
            <a:spLocks noGrp="1"/>
          </p:cNvSpPr>
          <p:nvPr>
            <p:ph type="pic" sz="quarter" idx="15"/>
          </p:nvPr>
        </p:nvSpPr>
        <p:spPr>
          <a:xfrm>
            <a:off x="12474389" y="3420534"/>
            <a:ext cx="10659365" cy="3639477"/>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7" name="Text Placeholder 5"/>
          <p:cNvSpPr>
            <a:spLocks noGrp="1"/>
          </p:cNvSpPr>
          <p:nvPr>
            <p:ph type="body" sz="quarter" idx="16" hasCustomPrompt="1"/>
          </p:nvPr>
        </p:nvSpPr>
        <p:spPr>
          <a:xfrm>
            <a:off x="12474389" y="7371001"/>
            <a:ext cx="10659365" cy="569587"/>
          </a:xfrm>
          <a:prstGeom prst="rect">
            <a:avLst/>
          </a:prstGeom>
        </p:spPr>
        <p:txBody>
          <a:bodyPr lIns="68580" tIns="34290" rIns="68580" bIns="34290">
            <a:noAutofit/>
          </a:bodyPr>
          <a:lstStyle>
            <a:lvl1pPr marL="0" indent="0" algn="ctr">
              <a:buNone/>
              <a:defRPr sz="2399" cap="all">
                <a:solidFill>
                  <a:schemeClr val="accent2"/>
                </a:solidFill>
                <a:latin typeface="Raleway Black"/>
                <a:cs typeface="Raleway Black"/>
              </a:defRPr>
            </a:lvl1pPr>
          </a:lstStyle>
          <a:p>
            <a:pPr lvl="0"/>
            <a:r>
              <a:rPr lang="en-US" dirty="0" err="1"/>
              <a:t>Subitle</a:t>
            </a:r>
            <a:r>
              <a:rPr lang="en-US" dirty="0"/>
              <a:t> Example here</a:t>
            </a:r>
          </a:p>
        </p:txBody>
      </p:sp>
      <p:sp>
        <p:nvSpPr>
          <p:cNvPr id="18" name="Rounded Rectangle 17"/>
          <p:cNvSpPr/>
          <p:nvPr userDrawn="1"/>
        </p:nvSpPr>
        <p:spPr>
          <a:xfrm>
            <a:off x="12474386" y="7060014"/>
            <a:ext cx="10659365" cy="203205"/>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12" name="Picture Placeholder 2"/>
          <p:cNvSpPr>
            <a:spLocks noGrp="1"/>
          </p:cNvSpPr>
          <p:nvPr>
            <p:ph type="pic" sz="quarter" idx="17"/>
          </p:nvPr>
        </p:nvSpPr>
        <p:spPr>
          <a:xfrm>
            <a:off x="1222059" y="8263467"/>
            <a:ext cx="10659365" cy="3639477"/>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3" name="Text Placeholder 5"/>
          <p:cNvSpPr>
            <a:spLocks noGrp="1"/>
          </p:cNvSpPr>
          <p:nvPr>
            <p:ph type="body" sz="quarter" idx="18" hasCustomPrompt="1"/>
          </p:nvPr>
        </p:nvSpPr>
        <p:spPr>
          <a:xfrm>
            <a:off x="1222059" y="12213935"/>
            <a:ext cx="10659365" cy="569587"/>
          </a:xfrm>
          <a:prstGeom prst="rect">
            <a:avLst/>
          </a:prstGeom>
        </p:spPr>
        <p:txBody>
          <a:bodyPr lIns="68580" tIns="34290" rIns="68580" bIns="34290">
            <a:noAutofit/>
          </a:bodyPr>
          <a:lstStyle>
            <a:lvl1pPr marL="0" indent="0" algn="ctr">
              <a:buNone/>
              <a:defRPr sz="2399" cap="all">
                <a:solidFill>
                  <a:schemeClr val="accent3"/>
                </a:solidFill>
                <a:latin typeface="Raleway Black"/>
                <a:cs typeface="Raleway Black"/>
              </a:defRPr>
            </a:lvl1pPr>
          </a:lstStyle>
          <a:p>
            <a:pPr lvl="0"/>
            <a:r>
              <a:rPr lang="en-US" dirty="0" err="1"/>
              <a:t>Subitle</a:t>
            </a:r>
            <a:r>
              <a:rPr lang="en-US" dirty="0"/>
              <a:t> Example here</a:t>
            </a:r>
          </a:p>
        </p:txBody>
      </p:sp>
      <p:sp>
        <p:nvSpPr>
          <p:cNvPr id="14" name="Rounded Rectangle 13"/>
          <p:cNvSpPr/>
          <p:nvPr userDrawn="1"/>
        </p:nvSpPr>
        <p:spPr>
          <a:xfrm>
            <a:off x="1222056" y="11902947"/>
            <a:ext cx="10659365" cy="203205"/>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15" name="Picture Placeholder 2"/>
          <p:cNvSpPr>
            <a:spLocks noGrp="1"/>
          </p:cNvSpPr>
          <p:nvPr>
            <p:ph type="pic" sz="quarter" idx="19"/>
          </p:nvPr>
        </p:nvSpPr>
        <p:spPr>
          <a:xfrm>
            <a:off x="12474389" y="8263467"/>
            <a:ext cx="10659365" cy="3639477"/>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9" name="Text Placeholder 5"/>
          <p:cNvSpPr>
            <a:spLocks noGrp="1"/>
          </p:cNvSpPr>
          <p:nvPr>
            <p:ph type="body" sz="quarter" idx="20" hasCustomPrompt="1"/>
          </p:nvPr>
        </p:nvSpPr>
        <p:spPr>
          <a:xfrm>
            <a:off x="12474389" y="12213935"/>
            <a:ext cx="10659365" cy="569587"/>
          </a:xfrm>
          <a:prstGeom prst="rect">
            <a:avLst/>
          </a:prstGeom>
        </p:spPr>
        <p:txBody>
          <a:bodyPr lIns="68580" tIns="34290" rIns="68580" bIns="34290">
            <a:noAutofit/>
          </a:bodyPr>
          <a:lstStyle>
            <a:lvl1pPr marL="0" indent="0" algn="ctr">
              <a:buNone/>
              <a:defRPr sz="2399" cap="all">
                <a:solidFill>
                  <a:schemeClr val="accent4"/>
                </a:solidFill>
                <a:latin typeface="Raleway Black"/>
                <a:cs typeface="Raleway Black"/>
              </a:defRPr>
            </a:lvl1pPr>
          </a:lstStyle>
          <a:p>
            <a:pPr lvl="0"/>
            <a:r>
              <a:rPr lang="en-US" dirty="0" err="1"/>
              <a:t>Subitle</a:t>
            </a:r>
            <a:r>
              <a:rPr lang="en-US" dirty="0"/>
              <a:t> Example here</a:t>
            </a:r>
          </a:p>
        </p:txBody>
      </p:sp>
      <p:sp>
        <p:nvSpPr>
          <p:cNvPr id="20" name="Rounded Rectangle 19"/>
          <p:cNvSpPr/>
          <p:nvPr userDrawn="1"/>
        </p:nvSpPr>
        <p:spPr>
          <a:xfrm>
            <a:off x="12474386" y="11902947"/>
            <a:ext cx="10659365" cy="203205"/>
          </a:xfrm>
          <a:prstGeom prst="roundRect">
            <a:avLst>
              <a:gd name="adj" fmla="val 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600"/>
                                        <p:tgtEl>
                                          <p:spTgt spid="9">
                                            <p:txEl>
                                              <p:pRg st="0" end="0"/>
                                            </p:txEl>
                                          </p:spTgt>
                                        </p:tgtEl>
                                      </p:cBhvr>
                                    </p:animEffect>
                                    <p:anim calcmode="lin" valueType="num">
                                      <p:cBhvr>
                                        <p:cTn id="20"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600"/>
                                        <p:tgtEl>
                                          <p:spTgt spid="17">
                                            <p:txEl>
                                              <p:pRg st="0" end="0"/>
                                            </p:txEl>
                                          </p:spTgt>
                                        </p:tgtEl>
                                      </p:cBhvr>
                                    </p:animEffect>
                                    <p:anim calcmode="lin" valueType="num">
                                      <p:cBhvr>
                                        <p:cTn id="26" dur="6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30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600"/>
                                        <p:tgtEl>
                                          <p:spTgt spid="13">
                                            <p:txEl>
                                              <p:pRg st="0" end="0"/>
                                            </p:txEl>
                                          </p:spTgt>
                                        </p:tgtEl>
                                      </p:cBhvr>
                                    </p:animEffect>
                                    <p:anim calcmode="lin" valueType="num">
                                      <p:cBhvr>
                                        <p:cTn id="32"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3"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34"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30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600"/>
                                        <p:tgtEl>
                                          <p:spTgt spid="19">
                                            <p:txEl>
                                              <p:pRg st="0" end="0"/>
                                            </p:txEl>
                                          </p:spTgt>
                                        </p:tgtEl>
                                      </p:cBhvr>
                                    </p:animEffect>
                                    <p:anim calcmode="lin" valueType="num">
                                      <p:cBhvr>
                                        <p:cTn id="38" dur="6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9" dur="540" decel="100000" fill="hold"/>
                                        <p:tgtEl>
                                          <p:spTgt spid="19">
                                            <p:txEl>
                                              <p:pRg st="0" end="0"/>
                                            </p:txEl>
                                          </p:spTgt>
                                        </p:tgtEl>
                                        <p:attrNameLst>
                                          <p:attrName>ppt_y</p:attrName>
                                        </p:attrNameLst>
                                      </p:cBhvr>
                                      <p:tavLst>
                                        <p:tav tm="0">
                                          <p:val>
                                            <p:strVal val="#ppt_y+1"/>
                                          </p:val>
                                        </p:tav>
                                        <p:tav tm="100000">
                                          <p:val>
                                            <p:strVal val="#ppt_y-.03"/>
                                          </p:val>
                                        </p:tav>
                                      </p:tavLst>
                                    </p:anim>
                                    <p:anim calcmode="lin" valueType="num">
                                      <p:cBhvr>
                                        <p:cTn id="40" dur="60" accel="100000" fill="hold">
                                          <p:stCondLst>
                                            <p:cond delay="540"/>
                                          </p:stCondLst>
                                        </p:cTn>
                                        <p:tgtEl>
                                          <p:spTgt spid="19">
                                            <p:txEl>
                                              <p:pRg st="0" end="0"/>
                                            </p:txEl>
                                          </p:spTgt>
                                        </p:tgtEl>
                                        <p:attrNameLst>
                                          <p:attrName>ppt_y</p:attrName>
                                        </p:attrNameLst>
                                      </p:cBhvr>
                                      <p:tavLst>
                                        <p:tav tm="0">
                                          <p:val>
                                            <p:strVal val="#ppt_y-.03"/>
                                          </p:val>
                                        </p:tav>
                                        <p:tav tm="100000">
                                          <p:val>
                                            <p:strVal val="#ppt_y"/>
                                          </p:val>
                                        </p:tav>
                                      </p:tavLst>
                                    </p:anim>
                                  </p:childTnLst>
                                </p:cTn>
                              </p:par>
                              <p:par>
                                <p:cTn id="41" presetID="10" presetClass="entr" presetSubtype="0" fill="hold" grpId="0" nodeType="withEffect" nodePh="1">
                                  <p:stCondLst>
                                    <p:cond delay="300"/>
                                  </p:stCondLst>
                                  <p:endCondLst>
                                    <p:cond evt="begin" delay="0">
                                      <p:tn val="41"/>
                                    </p:cond>
                                  </p:end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grpId="0" nodeType="withEffect" nodePh="1">
                                  <p:stCondLst>
                                    <p:cond delay="30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nodePh="1">
                                  <p:stCondLst>
                                    <p:cond delay="300"/>
                                  </p:stCondLst>
                                  <p:endCondLst>
                                    <p:cond evt="begin" delay="0">
                                      <p:tn val="47"/>
                                    </p:cond>
                                  </p:end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nodePh="1">
                                  <p:stCondLst>
                                    <p:cond delay="300"/>
                                  </p:stCondLst>
                                  <p:endCondLst>
                                    <p:cond evt="begin" delay="0">
                                      <p:tn val="50"/>
                                    </p:cond>
                                  </p:end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22" presetClass="entr" presetSubtype="8" fill="hold" grpId="0" nodeType="withEffect">
                                  <p:stCondLst>
                                    <p:cond delay="30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par>
                                <p:cTn id="56" presetID="22" presetClass="entr" presetSubtype="8" fill="hold" grpId="0" nodeType="withEffect">
                                  <p:stCondLst>
                                    <p:cond delay="30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par>
                                <p:cTn id="59" presetID="22" presetClass="entr" presetSubtype="8" fill="hold" grpId="0" nodeType="withEffect">
                                  <p:stCondLst>
                                    <p:cond delay="30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par>
                                <p:cTn id="62" presetID="22" presetClass="entr" presetSubtype="8" fill="hold" grpId="0" nodeType="withEffect">
                                  <p:stCondLst>
                                    <p:cond delay="30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0" grpId="0"/>
      <p:bldP spid="9" grpId="0" build="p">
        <p:tmplLst>
          <p:tmpl lvl="1">
            <p:tnLst>
              <p:par>
                <p:cTn presetID="37"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P spid="11" grpId="0" animBg="1"/>
      <p:bldP spid="16" grpId="0"/>
      <p:bldP spid="17" grpId="0" build="p">
        <p:tmplLst>
          <p:tmpl lvl="1">
            <p:tnLst>
              <p:par>
                <p:cTn presetID="37" presetClass="entr" presetSubtype="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600"/>
                        <p:tgtEl>
                          <p:spTgt spid="17"/>
                        </p:tgtEl>
                      </p:cBhvr>
                    </p:animEffect>
                    <p:anim calcmode="lin" valueType="num">
                      <p:cBhvr>
                        <p:cTn dur="600" fill="hold"/>
                        <p:tgtEl>
                          <p:spTgt spid="17"/>
                        </p:tgtEl>
                        <p:attrNameLst>
                          <p:attrName>ppt_x</p:attrName>
                        </p:attrNameLst>
                      </p:cBhvr>
                      <p:tavLst>
                        <p:tav tm="0">
                          <p:val>
                            <p:strVal val="#ppt_x"/>
                          </p:val>
                        </p:tav>
                        <p:tav tm="100000">
                          <p:val>
                            <p:strVal val="#ppt_x"/>
                          </p:val>
                        </p:tav>
                      </p:tavLst>
                    </p:anim>
                    <p:anim calcmode="lin" valueType="num">
                      <p:cBhvr>
                        <p:cTn dur="540" decel="100000" fill="hold"/>
                        <p:tgtEl>
                          <p:spTgt spid="1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7"/>
                        </p:tgtEl>
                        <p:attrNameLst>
                          <p:attrName>ppt_y</p:attrName>
                        </p:attrNameLst>
                      </p:cBhvr>
                      <p:tavLst>
                        <p:tav tm="0">
                          <p:val>
                            <p:strVal val="#ppt_y-.03"/>
                          </p:val>
                        </p:tav>
                        <p:tav tm="100000">
                          <p:val>
                            <p:strVal val="#ppt_y"/>
                          </p:val>
                        </p:tav>
                      </p:tavLst>
                    </p:anim>
                  </p:childTnLst>
                </p:cTn>
              </p:par>
            </p:tnLst>
          </p:tmpl>
        </p:tmplLst>
      </p:bldP>
      <p:bldP spid="18" grpId="0" animBg="1"/>
      <p:bldP spid="12" grpId="0"/>
      <p:bldP spid="13" grpId="0" build="p">
        <p:tmplLst>
          <p:tmpl lvl="1">
            <p:tnLst>
              <p:par>
                <p:cTn presetID="37" presetClass="entr" presetSubtype="0" fill="hold" nodeType="withEffect">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animBg="1"/>
      <p:bldP spid="15" grpId="0"/>
      <p:bldP spid="19" grpId="0" build="p">
        <p:tmplLst>
          <p:tmpl lvl="1">
            <p:tnLst>
              <p:par>
                <p:cTn presetID="37" presetClass="entr" presetSubtype="0" fill="hold" nodeType="withEffect">
                  <p:stCondLst>
                    <p:cond delay="300"/>
                  </p:stCondLst>
                  <p:childTnLst>
                    <p:set>
                      <p:cBhvr>
                        <p:cTn dur="1" fill="hold">
                          <p:stCondLst>
                            <p:cond delay="0"/>
                          </p:stCondLst>
                        </p:cTn>
                        <p:tgtEl>
                          <p:spTgt spid="19"/>
                        </p:tgtEl>
                        <p:attrNameLst>
                          <p:attrName>style.visibility</p:attrName>
                        </p:attrNameLst>
                      </p:cBhvr>
                      <p:to>
                        <p:strVal val="visible"/>
                      </p:to>
                    </p:set>
                    <p:animEffect transition="in" filter="fade">
                      <p:cBhvr>
                        <p:cTn dur="600"/>
                        <p:tgtEl>
                          <p:spTgt spid="19"/>
                        </p:tgtEl>
                      </p:cBhvr>
                    </p:animEffect>
                    <p:anim calcmode="lin" valueType="num">
                      <p:cBhvr>
                        <p:cTn dur="600" fill="hold"/>
                        <p:tgtEl>
                          <p:spTgt spid="19"/>
                        </p:tgtEl>
                        <p:attrNameLst>
                          <p:attrName>ppt_x</p:attrName>
                        </p:attrNameLst>
                      </p:cBhvr>
                      <p:tavLst>
                        <p:tav tm="0">
                          <p:val>
                            <p:strVal val="#ppt_x"/>
                          </p:val>
                        </p:tav>
                        <p:tav tm="100000">
                          <p:val>
                            <p:strVal val="#ppt_x"/>
                          </p:val>
                        </p:tav>
                      </p:tavLst>
                    </p:anim>
                    <p:anim calcmode="lin" valueType="num">
                      <p:cBhvr>
                        <p:cTn dur="540" decel="100000" fill="hold"/>
                        <p:tgtEl>
                          <p:spTgt spid="1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9"/>
                        </p:tgtEl>
                        <p:attrNameLst>
                          <p:attrName>ppt_y</p:attrName>
                        </p:attrNameLst>
                      </p:cBhvr>
                      <p:tavLst>
                        <p:tav tm="0">
                          <p:val>
                            <p:strVal val="#ppt_y-.03"/>
                          </p:val>
                        </p:tav>
                        <p:tav tm="100000">
                          <p:val>
                            <p:strVal val="#ppt_y"/>
                          </p:val>
                        </p:tav>
                      </p:tavLst>
                    </p:anim>
                  </p:childTnLst>
                </p:cTn>
              </p:par>
            </p:tnLst>
          </p:tmpl>
        </p:tmplLst>
      </p:bldP>
      <p:bldP spid="20" grpId="0" animBg="1"/>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Title lef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2290401" y="0"/>
            <a:ext cx="12087251" cy="13716000"/>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_Title left">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12290401" y="0"/>
            <a:ext cx="12087251" cy="13716000"/>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3" name="Title 3"/>
          <p:cNvSpPr>
            <a:spLocks noGrp="1"/>
          </p:cNvSpPr>
          <p:nvPr>
            <p:ph type="title" hasCustomPrompt="1"/>
          </p:nvPr>
        </p:nvSpPr>
        <p:spPr>
          <a:xfrm>
            <a:off x="2200763" y="3584687"/>
            <a:ext cx="7245579" cy="2239192"/>
          </a:xfrm>
          <a:prstGeom prst="rect">
            <a:avLst/>
          </a:prstGeom>
        </p:spPr>
        <p:txBody>
          <a:bodyPr lIns="68580" tIns="34290" rIns="68580" bIns="34290">
            <a:noAutofit/>
          </a:bodyPr>
          <a:lstStyle>
            <a:lvl1pPr algn="l">
              <a:defRPr sz="6665" cap="all">
                <a:solidFill>
                  <a:schemeClr val="tx1">
                    <a:lumMod val="75000"/>
                    <a:lumOff val="25000"/>
                  </a:schemeClr>
                </a:solidFill>
                <a:latin typeface="Raleway ExtraBold"/>
                <a:cs typeface="Raleway ExtraBold"/>
              </a:defRPr>
            </a:lvl1pPr>
          </a:lstStyle>
          <a:p>
            <a:r>
              <a:rPr lang="en-US" dirty="0"/>
              <a:t>title example here</a:t>
            </a:r>
          </a:p>
        </p:txBody>
      </p:sp>
      <p:sp>
        <p:nvSpPr>
          <p:cNvPr id="4" name="Text Placeholder 5"/>
          <p:cNvSpPr>
            <a:spLocks noGrp="1"/>
          </p:cNvSpPr>
          <p:nvPr>
            <p:ph type="body" sz="quarter" idx="10" hasCustomPrompt="1"/>
          </p:nvPr>
        </p:nvSpPr>
        <p:spPr>
          <a:xfrm>
            <a:off x="2200762" y="2793276"/>
            <a:ext cx="5462398" cy="569587"/>
          </a:xfrm>
          <a:prstGeom prst="rect">
            <a:avLst/>
          </a:prstGeom>
        </p:spPr>
        <p:txBody>
          <a:bodyPr lIns="68580" tIns="34290" rIns="68580" bIns="34290">
            <a:noAutofit/>
          </a:bodyPr>
          <a:lstStyle>
            <a:lvl1pPr marL="0" indent="0" algn="l">
              <a:buNone/>
              <a:defRPr sz="3199" cap="all">
                <a:solidFill>
                  <a:schemeClr val="accent1"/>
                </a:solidFill>
                <a:latin typeface="Raleway Black"/>
                <a:cs typeface="Raleway Black"/>
              </a:defRPr>
            </a:lvl1pPr>
          </a:lstStyle>
          <a:p>
            <a:pPr lvl="0"/>
            <a:r>
              <a:rPr lang="en-US" dirty="0" err="1"/>
              <a:t>Subitle</a:t>
            </a:r>
            <a:r>
              <a:rPr lang="en-US" dirty="0"/>
              <a:t> Example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
                                        <p:tgtEl>
                                          <p:spTgt spid="3"/>
                                        </p:tgtEl>
                                      </p:cBhvr>
                                    </p:animEffect>
                                    <p:anim calcmode="lin" valueType="num">
                                      <p:cBhvr>
                                        <p:cTn id="8" dur="600" fill="hold"/>
                                        <p:tgtEl>
                                          <p:spTgt spid="3"/>
                                        </p:tgtEl>
                                        <p:attrNameLst>
                                          <p:attrName>ppt_x</p:attrName>
                                        </p:attrNameLst>
                                      </p:cBhvr>
                                      <p:tavLst>
                                        <p:tav tm="0">
                                          <p:val>
                                            <p:strVal val="#ppt_x"/>
                                          </p:val>
                                        </p:tav>
                                        <p:tav tm="100000">
                                          <p:val>
                                            <p:strVal val="#ppt_x"/>
                                          </p:val>
                                        </p:tav>
                                      </p:tavLst>
                                    </p:anim>
                                    <p:anim calcmode="lin" valueType="num">
                                      <p:cBhvr>
                                        <p:cTn id="9" dur="540" decel="100000" fill="hold"/>
                                        <p:tgtEl>
                                          <p:spTgt spid="3"/>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600"/>
                                        <p:tgtEl>
                                          <p:spTgt spid="4">
                                            <p:txEl>
                                              <p:pRg st="0" end="0"/>
                                            </p:txEl>
                                          </p:spTgt>
                                        </p:tgtEl>
                                      </p:cBhvr>
                                    </p:animEffect>
                                    <p:anim calcmode="lin" valueType="num">
                                      <p:cBhvr>
                                        <p:cTn id="14" dur="6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4">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30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4" grpId="0" build="p">
        <p:tmplLst>
          <p:tmpl lvl="1">
            <p:tnLst>
              <p:par>
                <p:cTn presetID="37" presetClass="entr" presetSubtype="0" fill="hold" nodeType="withEffect">
                  <p:stCondLst>
                    <p:cond delay="300"/>
                  </p:stCondLst>
                  <p:childTnLst>
                    <p:set>
                      <p:cBhvr>
                        <p:cTn dur="1" fill="hold">
                          <p:stCondLst>
                            <p:cond delay="0"/>
                          </p:stCondLst>
                        </p:cTn>
                        <p:tgtEl>
                          <p:spTgt spid="4"/>
                        </p:tgtEl>
                        <p:attrNameLst>
                          <p:attrName>style.visibility</p:attrName>
                        </p:attrNameLst>
                      </p:cBhvr>
                      <p:to>
                        <p:strVal val="visible"/>
                      </p:to>
                    </p:set>
                    <p:animEffect transition="in" filter="fade">
                      <p:cBhvr>
                        <p:cTn dur="600"/>
                        <p:tgtEl>
                          <p:spTgt spid="4"/>
                        </p:tgtEl>
                      </p:cBhvr>
                    </p:animEffect>
                    <p:anim calcmode="lin" valueType="num">
                      <p:cBhvr>
                        <p:cTn dur="600" fill="hold"/>
                        <p:tgtEl>
                          <p:spTgt spid="4"/>
                        </p:tgtEl>
                        <p:attrNameLst>
                          <p:attrName>ppt_x</p:attrName>
                        </p:attrNameLst>
                      </p:cBhvr>
                      <p:tavLst>
                        <p:tav tm="0">
                          <p:val>
                            <p:strVal val="#ppt_x"/>
                          </p:val>
                        </p:tav>
                        <p:tav tm="100000">
                          <p:val>
                            <p:strVal val="#ppt_x"/>
                          </p:val>
                        </p:tav>
                      </p:tavLst>
                    </p:anim>
                    <p:anim calcmode="lin" valueType="num">
                      <p:cBhvr>
                        <p:cTn dur="540" decel="100000" fill="hold"/>
                        <p:tgtEl>
                          <p:spTgt spid="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Text with brush 1">
    <p:spTree>
      <p:nvGrpSpPr>
        <p:cNvPr id="1" name=""/>
        <p:cNvGrpSpPr/>
        <p:nvPr/>
      </p:nvGrpSpPr>
      <p:grpSpPr>
        <a:xfrm>
          <a:off x="0" y="0"/>
          <a:ext cx="0" cy="0"/>
          <a:chOff x="0" y="0"/>
          <a:chExt cx="0" cy="0"/>
        </a:xfrm>
      </p:grpSpPr>
      <p:sp>
        <p:nvSpPr>
          <p:cNvPr id="7" name="Picture Placeholder 2"/>
          <p:cNvSpPr>
            <a:spLocks noGrp="1"/>
          </p:cNvSpPr>
          <p:nvPr>
            <p:ph type="pic" sz="quarter" idx="13"/>
          </p:nvPr>
        </p:nvSpPr>
        <p:spPr>
          <a:xfrm>
            <a:off x="0" y="1"/>
            <a:ext cx="24377650" cy="6931411"/>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8" name="Rounded Rectangle 7"/>
          <p:cNvSpPr/>
          <p:nvPr userDrawn="1"/>
        </p:nvSpPr>
        <p:spPr>
          <a:xfrm>
            <a:off x="0" y="6958411"/>
            <a:ext cx="24377650" cy="203205"/>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2257192" y="5350176"/>
            <a:ext cx="7223012" cy="923253"/>
          </a:xfrm>
          <a:prstGeom prst="rect">
            <a:avLst/>
          </a:prstGeom>
        </p:spPr>
        <p:txBody>
          <a:bodyPr lIns="68580" tIns="34290" rIns="68580" bIns="34290">
            <a:noAutofit/>
          </a:bodyPr>
          <a:lstStyle>
            <a:lvl1pPr algn="l">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2257193" y="4364544"/>
            <a:ext cx="7223009" cy="725872"/>
          </a:xfrm>
          <a:prstGeom prst="rect">
            <a:avLst/>
          </a:prstGeom>
        </p:spPr>
        <p:txBody>
          <a:bodyPr lIns="68580" tIns="34290" rIns="68580" bIns="34290">
            <a:noAutofit/>
          </a:bodyPr>
          <a:lstStyle>
            <a:lvl1pPr marL="0" indent="0" algn="l">
              <a:buNone/>
              <a:defRPr sz="3199" cap="all">
                <a:solidFill>
                  <a:schemeClr val="accent1"/>
                </a:solidFill>
                <a:latin typeface="Raleway Black"/>
                <a:cs typeface="Raleway Black"/>
              </a:defRPr>
            </a:lvl1pPr>
          </a:lstStyle>
          <a:p>
            <a:pPr lvl="0"/>
            <a:r>
              <a:rPr lang="en-US" dirty="0" err="1"/>
              <a:t>Subitle</a:t>
            </a:r>
            <a:r>
              <a:rPr lang="en-US" dirty="0"/>
              <a:t> Example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6000"/>
          </a:xfrm>
          <a:solidFill>
            <a:schemeClr val="bg1">
              <a:lumMod val="95000"/>
            </a:schemeClr>
          </a:solidFill>
        </p:spPr>
        <p:txBody>
          <a:bodyPr>
            <a:normAutofit/>
          </a:bodyPr>
          <a:lstStyle>
            <a:lvl1pPr>
              <a:defRPr sz="2799"/>
            </a:lvl1pPr>
          </a:lstStyle>
          <a:p>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5"/>
          </a:xfrm>
          <a:solidFill>
            <a:schemeClr val="bg1">
              <a:lumMod val="95000"/>
            </a:schemeClr>
          </a:solidFill>
        </p:spPr>
        <p:txBody>
          <a:bodyPr>
            <a:normAutofit/>
          </a:bodyPr>
          <a:lstStyle>
            <a:lvl1pPr>
              <a:defRPr sz="2799"/>
            </a:lvl1pPr>
          </a:lstStyle>
          <a:p>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Image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7246601" y="0"/>
            <a:ext cx="7131049" cy="13716000"/>
          </a:xfrm>
          <a:solidFill>
            <a:srgbClr val="F3F3F5"/>
          </a:solidFill>
        </p:spPr>
        <p:txBody>
          <a:bodyPr>
            <a:normAutofit/>
          </a:bodyPr>
          <a:lstStyle>
            <a:lvl1pPr>
              <a:defRPr sz="2799"/>
            </a:lvl1pPr>
          </a:lstStyle>
          <a:p>
            <a:r>
              <a:rPr lang="en-US"/>
              <a:t>Click icon to add picture</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6_Portfolio Thre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2108517" y="0"/>
            <a:ext cx="4060849" cy="6858000"/>
          </a:xfrm>
          <a:solidFill>
            <a:schemeClr val="bg1">
              <a:lumMod val="95000"/>
            </a:schemeClr>
          </a:solidFill>
        </p:spPr>
        <p:txBody>
          <a:bodyPr>
            <a:normAutofit/>
          </a:bodyPr>
          <a:lstStyle>
            <a:lvl1pPr>
              <a:defRPr sz="1600"/>
            </a:lvl1pPr>
          </a:lstStyle>
          <a:p>
            <a:endParaRPr lang="en-US"/>
          </a:p>
        </p:txBody>
      </p:sp>
      <p:sp>
        <p:nvSpPr>
          <p:cNvPr id="16" name="Picture Placeholder 2"/>
          <p:cNvSpPr>
            <a:spLocks noGrp="1"/>
          </p:cNvSpPr>
          <p:nvPr>
            <p:ph type="pic" sz="quarter" idx="12"/>
          </p:nvPr>
        </p:nvSpPr>
        <p:spPr>
          <a:xfrm>
            <a:off x="16197405" y="0"/>
            <a:ext cx="4081412" cy="6858000"/>
          </a:xfrm>
          <a:solidFill>
            <a:schemeClr val="bg1">
              <a:lumMod val="95000"/>
            </a:schemeClr>
          </a:solidFill>
        </p:spPr>
        <p:txBody>
          <a:bodyPr>
            <a:normAutofit/>
          </a:bodyPr>
          <a:lstStyle>
            <a:lvl1pPr>
              <a:defRPr sz="1600"/>
            </a:lvl1pPr>
          </a:lstStyle>
          <a:p>
            <a:endParaRPr lang="en-US"/>
          </a:p>
        </p:txBody>
      </p:sp>
      <p:sp>
        <p:nvSpPr>
          <p:cNvPr id="19" name="Picture Placeholder 2"/>
          <p:cNvSpPr>
            <a:spLocks noGrp="1"/>
          </p:cNvSpPr>
          <p:nvPr>
            <p:ph type="pic" sz="quarter" idx="15"/>
          </p:nvPr>
        </p:nvSpPr>
        <p:spPr>
          <a:xfrm>
            <a:off x="20278816" y="0"/>
            <a:ext cx="4054581" cy="6858000"/>
          </a:xfrm>
          <a:solidFill>
            <a:schemeClr val="bg1">
              <a:lumMod val="95000"/>
            </a:schemeClr>
          </a:solidFill>
        </p:spPr>
        <p:txBody>
          <a:bodyPr>
            <a:normAutofit/>
          </a:bodyPr>
          <a:lstStyle>
            <a:lvl1pPr>
              <a:defRPr sz="1600"/>
            </a:lvl1pPr>
          </a:lstStyle>
          <a:p>
            <a:endParaRPr lang="en-US"/>
          </a:p>
        </p:txBody>
      </p:sp>
      <p:sp>
        <p:nvSpPr>
          <p:cNvPr id="21" name="Picture Placeholder 2"/>
          <p:cNvSpPr>
            <a:spLocks noGrp="1"/>
          </p:cNvSpPr>
          <p:nvPr>
            <p:ph type="pic" sz="quarter" idx="17"/>
          </p:nvPr>
        </p:nvSpPr>
        <p:spPr>
          <a:xfrm>
            <a:off x="12108517" y="6858000"/>
            <a:ext cx="4060849" cy="6858000"/>
          </a:xfrm>
          <a:solidFill>
            <a:schemeClr val="bg1">
              <a:lumMod val="95000"/>
            </a:schemeClr>
          </a:solidFill>
        </p:spPr>
        <p:txBody>
          <a:bodyPr>
            <a:normAutofit/>
          </a:bodyPr>
          <a:lstStyle>
            <a:lvl1pPr>
              <a:defRPr sz="1600"/>
            </a:lvl1pPr>
          </a:lstStyle>
          <a:p>
            <a:endParaRPr lang="en-US"/>
          </a:p>
        </p:txBody>
      </p:sp>
      <p:sp>
        <p:nvSpPr>
          <p:cNvPr id="22" name="Picture Placeholder 2"/>
          <p:cNvSpPr>
            <a:spLocks noGrp="1"/>
          </p:cNvSpPr>
          <p:nvPr>
            <p:ph type="pic" sz="quarter" idx="18"/>
          </p:nvPr>
        </p:nvSpPr>
        <p:spPr>
          <a:xfrm>
            <a:off x="16180165" y="6858000"/>
            <a:ext cx="4087855" cy="6858000"/>
          </a:xfrm>
          <a:solidFill>
            <a:schemeClr val="bg1">
              <a:lumMod val="95000"/>
            </a:schemeClr>
          </a:solidFill>
        </p:spPr>
        <p:txBody>
          <a:bodyPr>
            <a:normAutofit/>
          </a:bodyPr>
          <a:lstStyle>
            <a:lvl1pPr>
              <a:defRPr sz="1600"/>
            </a:lvl1pPr>
          </a:lstStyle>
          <a:p>
            <a:endParaRPr lang="en-US"/>
          </a:p>
        </p:txBody>
      </p:sp>
      <p:sp>
        <p:nvSpPr>
          <p:cNvPr id="25" name="Picture Placeholder 2"/>
          <p:cNvSpPr>
            <a:spLocks noGrp="1"/>
          </p:cNvSpPr>
          <p:nvPr>
            <p:ph type="pic" sz="quarter" idx="21"/>
          </p:nvPr>
        </p:nvSpPr>
        <p:spPr>
          <a:xfrm>
            <a:off x="20278816" y="6858000"/>
            <a:ext cx="4054581" cy="6858000"/>
          </a:xfrm>
          <a:solidFill>
            <a:schemeClr val="bg1">
              <a:lumMod val="95000"/>
            </a:schemeClr>
          </a:solidFill>
        </p:spPr>
        <p:txBody>
          <a:bodyPr>
            <a:normAutofit/>
          </a:bodyPr>
          <a:lstStyle>
            <a:lvl1pPr>
              <a:defRPr sz="1600"/>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6" y="0"/>
            <a:ext cx="11385264" cy="13716000"/>
          </a:xfrm>
          <a:solidFill>
            <a:schemeClr val="bg1">
              <a:lumMod val="95000"/>
            </a:schemeClr>
          </a:solidFill>
        </p:spPr>
        <p:txBody>
          <a:bodyPr>
            <a:normAutofit/>
          </a:bodyPr>
          <a:lstStyle>
            <a:lvl1pPr>
              <a:defRPr sz="2101"/>
            </a:lvl1pPr>
          </a:lstStyle>
          <a:p>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1"/>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7" y="2430781"/>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6" y="2430781"/>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6" y="2430781"/>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5756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4836896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18883" y="12712701"/>
            <a:ext cx="5688118" cy="730251"/>
          </a:xfrm>
          <a:prstGeom prst="rect">
            <a:avLst/>
          </a:prstGeom>
        </p:spPr>
        <p:txBody>
          <a:bodyPr/>
          <a:lstStyle/>
          <a:p>
            <a:fld id="{42ECD737-8FBC-7047-A7BE-9FE3E55DA5A2}" type="datetimeFigureOut">
              <a:rPr lang="en-US" smtClean="0">
                <a:solidFill>
                  <a:prstClr val="black">
                    <a:tint val="75000"/>
                  </a:prstClr>
                </a:solidFill>
              </a:rPr>
              <a:pPr/>
              <a:t>6/5/24</a:t>
            </a:fld>
            <a:endParaRPr lang="en-US">
              <a:solidFill>
                <a:prstClr val="black">
                  <a:tint val="75000"/>
                </a:prstClr>
              </a:solidFill>
            </a:endParaRPr>
          </a:p>
        </p:txBody>
      </p:sp>
      <p:sp>
        <p:nvSpPr>
          <p:cNvPr id="3" name="Footer Placeholder 2"/>
          <p:cNvSpPr>
            <a:spLocks noGrp="1"/>
          </p:cNvSpPr>
          <p:nvPr>
            <p:ph type="ftr" sz="quarter" idx="11"/>
          </p:nvPr>
        </p:nvSpPr>
        <p:spPr>
          <a:xfrm>
            <a:off x="8329031" y="12712701"/>
            <a:ext cx="7719589" cy="730251"/>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17470649" y="12712701"/>
            <a:ext cx="5688118" cy="730251"/>
          </a:xfrm>
          <a:prstGeom prst="rect">
            <a:avLst/>
          </a:prstGeom>
        </p:spPr>
        <p:txBody>
          <a:bodyPr/>
          <a:lstStyle/>
          <a:p>
            <a:fld id="{0110C58B-092B-D44C-AACC-160D52F9CB1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409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5964" y="12712701"/>
            <a:ext cx="5484971" cy="730250"/>
          </a:xfrm>
          <a:prstGeom prst="rect">
            <a:avLst/>
          </a:prstGeom>
        </p:spPr>
        <p:txBody>
          <a:bodyPr/>
          <a:lstStyle/>
          <a:p>
            <a:fld id="{6B779DA8-CE2D-564B-8005-5FE644F0E699}" type="datetimeFigureOut">
              <a:rPr lang="en-US" smtClean="0"/>
              <a:t>6/5/24</a:t>
            </a:fld>
            <a:endParaRPr lang="en-US"/>
          </a:p>
        </p:txBody>
      </p:sp>
      <p:sp>
        <p:nvSpPr>
          <p:cNvPr id="5" name="Footer Placeholder 4"/>
          <p:cNvSpPr>
            <a:spLocks noGrp="1"/>
          </p:cNvSpPr>
          <p:nvPr>
            <p:ph type="ftr" sz="quarter" idx="11"/>
          </p:nvPr>
        </p:nvSpPr>
        <p:spPr>
          <a:xfrm>
            <a:off x="8075097" y="12712701"/>
            <a:ext cx="8227457"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16715" y="12712701"/>
            <a:ext cx="5484971" cy="730250"/>
          </a:xfrm>
          <a:prstGeom prst="rect">
            <a:avLst/>
          </a:prstGeom>
        </p:spPr>
        <p:txBody>
          <a:bodyPr/>
          <a:lstStyle/>
          <a:p>
            <a:fld id="{FA06AA2A-20BE-954C-98E0-466D9E98E777}" type="slidenum">
              <a:rPr lang="en-US" smtClean="0"/>
              <a:t>‹#›</a:t>
            </a:fld>
            <a:endParaRPr lang="en-US"/>
          </a:p>
        </p:txBody>
      </p:sp>
    </p:spTree>
    <p:extLst>
      <p:ext uri="{BB962C8B-B14F-4D97-AF65-F5344CB8AC3E}">
        <p14:creationId xmlns:p14="http://schemas.microsoft.com/office/powerpoint/2010/main" val="37355799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D12E-BA45-1D4C-997D-344D2A01DA17}"/>
              </a:ext>
            </a:extLst>
          </p:cNvPr>
          <p:cNvSpPr>
            <a:spLocks noGrp="1"/>
          </p:cNvSpPr>
          <p:nvPr>
            <p:ph type="ctrTitle"/>
          </p:nvPr>
        </p:nvSpPr>
        <p:spPr>
          <a:xfrm>
            <a:off x="3047206" y="2244725"/>
            <a:ext cx="18283238" cy="4775200"/>
          </a:xfrm>
        </p:spPr>
        <p:txBody>
          <a:bodyPr anchor="b"/>
          <a:lstStyle>
            <a:lvl1pPr algn="ctr">
              <a:defRPr sz="11997"/>
            </a:lvl1pPr>
          </a:lstStyle>
          <a:p>
            <a:r>
              <a:rPr lang="en-US"/>
              <a:t>Click to edit Master title style</a:t>
            </a:r>
          </a:p>
        </p:txBody>
      </p:sp>
      <p:sp>
        <p:nvSpPr>
          <p:cNvPr id="3" name="Subtitle 2">
            <a:extLst>
              <a:ext uri="{FF2B5EF4-FFF2-40B4-BE49-F238E27FC236}">
                <a16:creationId xmlns:a16="http://schemas.microsoft.com/office/drawing/2014/main" id="{70C46C34-4256-094F-9EEB-94358FF69496}"/>
              </a:ext>
            </a:extLst>
          </p:cNvPr>
          <p:cNvSpPr>
            <a:spLocks noGrp="1"/>
          </p:cNvSpPr>
          <p:nvPr>
            <p:ph type="subTitle" idx="1"/>
          </p:nvPr>
        </p:nvSpPr>
        <p:spPr>
          <a:xfrm>
            <a:off x="3047206" y="7204075"/>
            <a:ext cx="18283238" cy="3311525"/>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n-US"/>
              <a:t>Click to edit Master subtitle style</a:t>
            </a:r>
          </a:p>
        </p:txBody>
      </p:sp>
      <p:sp>
        <p:nvSpPr>
          <p:cNvPr id="4" name="Date Placeholder 3">
            <a:extLst>
              <a:ext uri="{FF2B5EF4-FFF2-40B4-BE49-F238E27FC236}">
                <a16:creationId xmlns:a16="http://schemas.microsoft.com/office/drawing/2014/main" id="{DA0428B9-0AEE-9847-8256-ADA56B8D8AD9}"/>
              </a:ext>
            </a:extLst>
          </p:cNvPr>
          <p:cNvSpPr>
            <a:spLocks noGrp="1"/>
          </p:cNvSpPr>
          <p:nvPr>
            <p:ph type="dt" sz="half" idx="10"/>
          </p:nvPr>
        </p:nvSpPr>
        <p:spPr/>
        <p:txBody>
          <a:bodyPr/>
          <a:lstStyle/>
          <a:p>
            <a:fld id="{61BCF218-37B7-F44D-9EED-A1094F7DA07C}" type="datetimeFigureOut">
              <a:rPr lang="en-US" smtClean="0">
                <a:solidFill>
                  <a:prstClr val="black">
                    <a:tint val="75000"/>
                  </a:prstClr>
                </a:solidFill>
              </a:rPr>
              <a:pPr/>
              <a:t>6/5/24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9A8BB12-88AE-D14D-9AC9-B877BF65BE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13FAF8B-2F6B-6744-9B7F-B638158A6A8A}"/>
              </a:ext>
            </a:extLst>
          </p:cNvPr>
          <p:cNvSpPr>
            <a:spLocks noGrp="1"/>
          </p:cNvSpPr>
          <p:nvPr>
            <p:ph type="sldNum" sz="quarter" idx="12"/>
          </p:nvPr>
        </p:nvSpPr>
        <p:spPr/>
        <p:txBody>
          <a:bodyPr/>
          <a:lstStyle/>
          <a:p>
            <a:fld id="{BFDFDB6D-2722-334F-B139-98AD93BEC48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D3E6-7F7B-0847-86CA-545F962263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44E74-9B46-0944-B340-4123BF4F7C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A61C44-FA95-E645-8D7A-4BA9CDFB6AD7}"/>
              </a:ext>
            </a:extLst>
          </p:cNvPr>
          <p:cNvSpPr>
            <a:spLocks noGrp="1"/>
          </p:cNvSpPr>
          <p:nvPr>
            <p:ph type="dt" sz="half" idx="10"/>
          </p:nvPr>
        </p:nvSpPr>
        <p:spPr/>
        <p:txBody>
          <a:bodyPr/>
          <a:lstStyle/>
          <a:p>
            <a:fld id="{61BCF218-37B7-F44D-9EED-A1094F7DA07C}" type="datetimeFigureOut">
              <a:rPr lang="en-US" smtClean="0">
                <a:solidFill>
                  <a:prstClr val="black">
                    <a:tint val="75000"/>
                  </a:prstClr>
                </a:solidFill>
              </a:rPr>
              <a:pPr/>
              <a:t>6/5/24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5E755F0-0A36-A242-A4BB-FF2F3F85BAD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F2E052D-ED0E-4B4B-B456-2373182B2C9F}"/>
              </a:ext>
            </a:extLst>
          </p:cNvPr>
          <p:cNvSpPr>
            <a:spLocks noGrp="1"/>
          </p:cNvSpPr>
          <p:nvPr>
            <p:ph type="sldNum" sz="quarter" idx="12"/>
          </p:nvPr>
        </p:nvSpPr>
        <p:spPr/>
        <p:txBody>
          <a:bodyPr/>
          <a:lstStyle/>
          <a:p>
            <a:fld id="{BFDFDB6D-2722-334F-B139-98AD93BEC48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0430-24D3-944C-93A6-A03FF0E60723}"/>
              </a:ext>
            </a:extLst>
          </p:cNvPr>
          <p:cNvSpPr>
            <a:spLocks noGrp="1"/>
          </p:cNvSpPr>
          <p:nvPr>
            <p:ph type="title"/>
          </p:nvPr>
        </p:nvSpPr>
        <p:spPr>
          <a:xfrm>
            <a:off x="1663268" y="3419479"/>
            <a:ext cx="21025723" cy="5705475"/>
          </a:xfrm>
        </p:spPr>
        <p:txBody>
          <a:bodyPr anchor="b"/>
          <a:lstStyle>
            <a:lvl1pPr>
              <a:defRPr sz="11997"/>
            </a:lvl1pPr>
          </a:lstStyle>
          <a:p>
            <a:r>
              <a:rPr lang="en-US"/>
              <a:t>Click to edit Master title style</a:t>
            </a:r>
          </a:p>
        </p:txBody>
      </p:sp>
      <p:sp>
        <p:nvSpPr>
          <p:cNvPr id="3" name="Text Placeholder 2">
            <a:extLst>
              <a:ext uri="{FF2B5EF4-FFF2-40B4-BE49-F238E27FC236}">
                <a16:creationId xmlns:a16="http://schemas.microsoft.com/office/drawing/2014/main" id="{6ABED1C2-64DD-B241-83E4-805D95384314}"/>
              </a:ext>
            </a:extLst>
          </p:cNvPr>
          <p:cNvSpPr>
            <a:spLocks noGrp="1"/>
          </p:cNvSpPr>
          <p:nvPr>
            <p:ph type="body" idx="1"/>
          </p:nvPr>
        </p:nvSpPr>
        <p:spPr>
          <a:xfrm>
            <a:off x="1663268" y="9178928"/>
            <a:ext cx="21025723" cy="3000373"/>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839593-0330-BC4F-881E-B38CC3A1B56E}"/>
              </a:ext>
            </a:extLst>
          </p:cNvPr>
          <p:cNvSpPr>
            <a:spLocks noGrp="1"/>
          </p:cNvSpPr>
          <p:nvPr>
            <p:ph type="dt" sz="half" idx="10"/>
          </p:nvPr>
        </p:nvSpPr>
        <p:spPr/>
        <p:txBody>
          <a:bodyPr/>
          <a:lstStyle/>
          <a:p>
            <a:fld id="{61BCF218-37B7-F44D-9EED-A1094F7DA07C}" type="datetimeFigureOut">
              <a:rPr lang="en-US" smtClean="0">
                <a:solidFill>
                  <a:prstClr val="black">
                    <a:tint val="75000"/>
                  </a:prstClr>
                </a:solidFill>
              </a:rPr>
              <a:pPr/>
              <a:t>6/5/24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AA56327-06A4-E741-A518-CE020E6A49E9}"/>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8C2DCA3-DF99-0042-A71E-F1418337FE02}"/>
              </a:ext>
            </a:extLst>
          </p:cNvPr>
          <p:cNvSpPr>
            <a:spLocks noGrp="1"/>
          </p:cNvSpPr>
          <p:nvPr>
            <p:ph type="sldNum" sz="quarter" idx="12"/>
          </p:nvPr>
        </p:nvSpPr>
        <p:spPr/>
        <p:txBody>
          <a:bodyPr/>
          <a:lstStyle/>
          <a:p>
            <a:fld id="{BFDFDB6D-2722-334F-B139-98AD93BEC48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ABAE9-98AB-E24B-A1A1-F44D24CD40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077EC0-9CA6-8A4E-8B57-12EB771562EF}"/>
              </a:ext>
            </a:extLst>
          </p:cNvPr>
          <p:cNvSpPr>
            <a:spLocks noGrp="1"/>
          </p:cNvSpPr>
          <p:nvPr>
            <p:ph sz="half" idx="1"/>
          </p:nvPr>
        </p:nvSpPr>
        <p:spPr>
          <a:xfrm>
            <a:off x="1675964" y="3651251"/>
            <a:ext cx="10360501" cy="8702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C99673-4FDE-0243-ABA4-8CCB3CDA0160}"/>
              </a:ext>
            </a:extLst>
          </p:cNvPr>
          <p:cNvSpPr>
            <a:spLocks noGrp="1"/>
          </p:cNvSpPr>
          <p:nvPr>
            <p:ph sz="half" idx="2"/>
          </p:nvPr>
        </p:nvSpPr>
        <p:spPr>
          <a:xfrm>
            <a:off x="12341185" y="3651251"/>
            <a:ext cx="10360501" cy="87026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9C94FE-495E-7C4B-B76E-D1A0E516C2C4}"/>
              </a:ext>
            </a:extLst>
          </p:cNvPr>
          <p:cNvSpPr>
            <a:spLocks noGrp="1"/>
          </p:cNvSpPr>
          <p:nvPr>
            <p:ph type="dt" sz="half" idx="10"/>
          </p:nvPr>
        </p:nvSpPr>
        <p:spPr/>
        <p:txBody>
          <a:bodyPr/>
          <a:lstStyle/>
          <a:p>
            <a:fld id="{61BCF218-37B7-F44D-9EED-A1094F7DA07C}" type="datetimeFigureOut">
              <a:rPr lang="en-US" smtClean="0">
                <a:solidFill>
                  <a:prstClr val="black">
                    <a:tint val="75000"/>
                  </a:prstClr>
                </a:solidFill>
              </a:rPr>
              <a:pPr/>
              <a:t>6/5/24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12E99D9-21DE-5C4D-BD75-E9C23651EC6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BD12CFA-8D02-D041-882F-3D8D3841D5EB}"/>
              </a:ext>
            </a:extLst>
          </p:cNvPr>
          <p:cNvSpPr>
            <a:spLocks noGrp="1"/>
          </p:cNvSpPr>
          <p:nvPr>
            <p:ph type="sldNum" sz="quarter" idx="12"/>
          </p:nvPr>
        </p:nvSpPr>
        <p:spPr/>
        <p:txBody>
          <a:bodyPr/>
          <a:lstStyle/>
          <a:p>
            <a:fld id="{BFDFDB6D-2722-334F-B139-98AD93BEC48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CB070-54B1-6D46-A33F-12EEFABE1E2C}"/>
              </a:ext>
            </a:extLst>
          </p:cNvPr>
          <p:cNvSpPr>
            <a:spLocks noGrp="1"/>
          </p:cNvSpPr>
          <p:nvPr>
            <p:ph type="title"/>
          </p:nvPr>
        </p:nvSpPr>
        <p:spPr>
          <a:xfrm>
            <a:off x="1679139" y="730251"/>
            <a:ext cx="21025723" cy="26511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0B5022-8CF0-4849-BFB3-2C3CCC5B8F05}"/>
              </a:ext>
            </a:extLst>
          </p:cNvPr>
          <p:cNvSpPr>
            <a:spLocks noGrp="1"/>
          </p:cNvSpPr>
          <p:nvPr>
            <p:ph type="body" idx="1"/>
          </p:nvPr>
        </p:nvSpPr>
        <p:spPr>
          <a:xfrm>
            <a:off x="1679141" y="3362325"/>
            <a:ext cx="10312887"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4" name="Content Placeholder 3">
            <a:extLst>
              <a:ext uri="{FF2B5EF4-FFF2-40B4-BE49-F238E27FC236}">
                <a16:creationId xmlns:a16="http://schemas.microsoft.com/office/drawing/2014/main" id="{9C68DAA7-CD1A-A948-96AA-CFBC16E329DA}"/>
              </a:ext>
            </a:extLst>
          </p:cNvPr>
          <p:cNvSpPr>
            <a:spLocks noGrp="1"/>
          </p:cNvSpPr>
          <p:nvPr>
            <p:ph sz="half" idx="2"/>
          </p:nvPr>
        </p:nvSpPr>
        <p:spPr>
          <a:xfrm>
            <a:off x="1679141" y="5010151"/>
            <a:ext cx="1031288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4FC3DC-3593-C64E-ACFA-97D40E259A06}"/>
              </a:ext>
            </a:extLst>
          </p:cNvPr>
          <p:cNvSpPr>
            <a:spLocks noGrp="1"/>
          </p:cNvSpPr>
          <p:nvPr>
            <p:ph type="body" sz="quarter" idx="3"/>
          </p:nvPr>
        </p:nvSpPr>
        <p:spPr>
          <a:xfrm>
            <a:off x="12341187" y="3362325"/>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pPr lvl="0"/>
            <a:r>
              <a:rPr lang="en-US"/>
              <a:t>Click to edit Master text styles</a:t>
            </a:r>
          </a:p>
        </p:txBody>
      </p:sp>
      <p:sp>
        <p:nvSpPr>
          <p:cNvPr id="6" name="Content Placeholder 5">
            <a:extLst>
              <a:ext uri="{FF2B5EF4-FFF2-40B4-BE49-F238E27FC236}">
                <a16:creationId xmlns:a16="http://schemas.microsoft.com/office/drawing/2014/main" id="{B07904EC-F93A-0244-9701-73D0D6C11A62}"/>
              </a:ext>
            </a:extLst>
          </p:cNvPr>
          <p:cNvSpPr>
            <a:spLocks noGrp="1"/>
          </p:cNvSpPr>
          <p:nvPr>
            <p:ph sz="quarter" idx="4"/>
          </p:nvPr>
        </p:nvSpPr>
        <p:spPr>
          <a:xfrm>
            <a:off x="12341187" y="5010151"/>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EAD3B8-F1CC-1442-96A4-DF1CEBC93969}"/>
              </a:ext>
            </a:extLst>
          </p:cNvPr>
          <p:cNvSpPr>
            <a:spLocks noGrp="1"/>
          </p:cNvSpPr>
          <p:nvPr>
            <p:ph type="dt" sz="half" idx="10"/>
          </p:nvPr>
        </p:nvSpPr>
        <p:spPr/>
        <p:txBody>
          <a:bodyPr/>
          <a:lstStyle/>
          <a:p>
            <a:fld id="{61BCF218-37B7-F44D-9EED-A1094F7DA07C}" type="datetimeFigureOut">
              <a:rPr lang="en-US" smtClean="0">
                <a:solidFill>
                  <a:prstClr val="black">
                    <a:tint val="75000"/>
                  </a:prstClr>
                </a:solidFill>
              </a:rPr>
              <a:pPr/>
              <a:t>6/5/24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6189B2FC-4BED-2741-9B7A-C921BA9F2BE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58B242CA-D422-2E40-A1D3-487742162DCE}"/>
              </a:ext>
            </a:extLst>
          </p:cNvPr>
          <p:cNvSpPr>
            <a:spLocks noGrp="1"/>
          </p:cNvSpPr>
          <p:nvPr>
            <p:ph type="sldNum" sz="quarter" idx="12"/>
          </p:nvPr>
        </p:nvSpPr>
        <p:spPr/>
        <p:txBody>
          <a:bodyPr/>
          <a:lstStyle/>
          <a:p>
            <a:fld id="{BFDFDB6D-2722-334F-B139-98AD93BEC48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9465-B99C-A84F-8032-51FD09BE07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E1E56E-FC02-6845-91CB-5A71FB5A98B9}"/>
              </a:ext>
            </a:extLst>
          </p:cNvPr>
          <p:cNvSpPr>
            <a:spLocks noGrp="1"/>
          </p:cNvSpPr>
          <p:nvPr>
            <p:ph type="dt" sz="half" idx="10"/>
          </p:nvPr>
        </p:nvSpPr>
        <p:spPr/>
        <p:txBody>
          <a:bodyPr/>
          <a:lstStyle/>
          <a:p>
            <a:fld id="{61BCF218-37B7-F44D-9EED-A1094F7DA07C}" type="datetimeFigureOut">
              <a:rPr lang="en-US" smtClean="0">
                <a:solidFill>
                  <a:prstClr val="black">
                    <a:tint val="75000"/>
                  </a:prstClr>
                </a:solidFill>
              </a:rPr>
              <a:pPr/>
              <a:t>6/5/24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4CE8F91-08DF-9540-A4F0-1BE022DFBC02}"/>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F684C571-3D15-844A-AEE1-EF3433E5A416}"/>
              </a:ext>
            </a:extLst>
          </p:cNvPr>
          <p:cNvSpPr>
            <a:spLocks noGrp="1"/>
          </p:cNvSpPr>
          <p:nvPr>
            <p:ph type="sldNum" sz="quarter" idx="12"/>
          </p:nvPr>
        </p:nvSpPr>
        <p:spPr/>
        <p:txBody>
          <a:bodyPr/>
          <a:lstStyle/>
          <a:p>
            <a:fld id="{BFDFDB6D-2722-334F-B139-98AD93BEC48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4819F-72ED-584D-88C6-9E0B1D6E1057}"/>
              </a:ext>
            </a:extLst>
          </p:cNvPr>
          <p:cNvSpPr>
            <a:spLocks noGrp="1"/>
          </p:cNvSpPr>
          <p:nvPr>
            <p:ph type="dt" sz="half" idx="10"/>
          </p:nvPr>
        </p:nvSpPr>
        <p:spPr/>
        <p:txBody>
          <a:bodyPr/>
          <a:lstStyle/>
          <a:p>
            <a:fld id="{61BCF218-37B7-F44D-9EED-A1094F7DA07C}" type="datetimeFigureOut">
              <a:rPr lang="en-US" smtClean="0">
                <a:solidFill>
                  <a:prstClr val="black">
                    <a:tint val="75000"/>
                  </a:prstClr>
                </a:solidFill>
              </a:rPr>
              <a:pPr/>
              <a:t>6/5/24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26A9595-8A66-3744-BCB3-68721658AB6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B8A2C3E-E9F2-F042-8A42-C336442E7286}"/>
              </a:ext>
            </a:extLst>
          </p:cNvPr>
          <p:cNvSpPr>
            <a:spLocks noGrp="1"/>
          </p:cNvSpPr>
          <p:nvPr>
            <p:ph type="sldNum" sz="quarter" idx="12"/>
          </p:nvPr>
        </p:nvSpPr>
        <p:spPr/>
        <p:txBody>
          <a:bodyPr/>
          <a:lstStyle/>
          <a:p>
            <a:fld id="{BFDFDB6D-2722-334F-B139-98AD93BEC48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1AFD4-057A-E140-A00D-179E3615850F}"/>
              </a:ext>
            </a:extLst>
          </p:cNvPr>
          <p:cNvSpPr>
            <a:spLocks noGrp="1"/>
          </p:cNvSpPr>
          <p:nvPr>
            <p:ph type="title"/>
          </p:nvPr>
        </p:nvSpPr>
        <p:spPr>
          <a:xfrm>
            <a:off x="1679138" y="914400"/>
            <a:ext cx="7862427" cy="3200400"/>
          </a:xfrm>
        </p:spPr>
        <p:txBody>
          <a:bodyPr anchor="b"/>
          <a:lstStyle>
            <a:lvl1pPr>
              <a:defRPr sz="6398"/>
            </a:lvl1pPr>
          </a:lstStyle>
          <a:p>
            <a:r>
              <a:rPr lang="en-US"/>
              <a:t>Click to edit Master title style</a:t>
            </a:r>
          </a:p>
        </p:txBody>
      </p:sp>
      <p:sp>
        <p:nvSpPr>
          <p:cNvPr id="3" name="Content Placeholder 2">
            <a:extLst>
              <a:ext uri="{FF2B5EF4-FFF2-40B4-BE49-F238E27FC236}">
                <a16:creationId xmlns:a16="http://schemas.microsoft.com/office/drawing/2014/main" id="{67DAABDA-EFEF-214B-A5D8-2CE606C415E7}"/>
              </a:ext>
            </a:extLst>
          </p:cNvPr>
          <p:cNvSpPr>
            <a:spLocks noGrp="1"/>
          </p:cNvSpPr>
          <p:nvPr>
            <p:ph idx="1"/>
          </p:nvPr>
        </p:nvSpPr>
        <p:spPr>
          <a:xfrm>
            <a:off x="10363677" y="1974852"/>
            <a:ext cx="12341185" cy="9747251"/>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D3E597-060E-BF4E-A301-1712FFBE1190}"/>
              </a:ext>
            </a:extLst>
          </p:cNvPr>
          <p:cNvSpPr>
            <a:spLocks noGrp="1"/>
          </p:cNvSpPr>
          <p:nvPr>
            <p:ph type="body" sz="half" idx="2"/>
          </p:nvPr>
        </p:nvSpPr>
        <p:spPr>
          <a:xfrm>
            <a:off x="1679138" y="4114801"/>
            <a:ext cx="7862427"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0C2BD886-7127-C74A-849E-39FED8436EBC}"/>
              </a:ext>
            </a:extLst>
          </p:cNvPr>
          <p:cNvSpPr>
            <a:spLocks noGrp="1"/>
          </p:cNvSpPr>
          <p:nvPr>
            <p:ph type="dt" sz="half" idx="10"/>
          </p:nvPr>
        </p:nvSpPr>
        <p:spPr/>
        <p:txBody>
          <a:bodyPr/>
          <a:lstStyle/>
          <a:p>
            <a:fld id="{61BCF218-37B7-F44D-9EED-A1094F7DA07C}" type="datetimeFigureOut">
              <a:rPr lang="en-US" smtClean="0">
                <a:solidFill>
                  <a:prstClr val="black">
                    <a:tint val="75000"/>
                  </a:prstClr>
                </a:solidFill>
              </a:rPr>
              <a:pPr/>
              <a:t>6/5/24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58D52C1-C6CA-9D42-B42B-B4A6DFA87EE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07EAFC0C-4343-484A-AFD2-068482567666}"/>
              </a:ext>
            </a:extLst>
          </p:cNvPr>
          <p:cNvSpPr>
            <a:spLocks noGrp="1"/>
          </p:cNvSpPr>
          <p:nvPr>
            <p:ph type="sldNum" sz="quarter" idx="12"/>
          </p:nvPr>
        </p:nvSpPr>
        <p:spPr/>
        <p:txBody>
          <a:bodyPr/>
          <a:lstStyle/>
          <a:p>
            <a:fld id="{BFDFDB6D-2722-334F-B139-98AD93BEC48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1DD3-12EC-A04D-87EA-460D3DDF3229}"/>
              </a:ext>
            </a:extLst>
          </p:cNvPr>
          <p:cNvSpPr>
            <a:spLocks noGrp="1"/>
          </p:cNvSpPr>
          <p:nvPr>
            <p:ph type="title"/>
          </p:nvPr>
        </p:nvSpPr>
        <p:spPr>
          <a:xfrm>
            <a:off x="1679138" y="914400"/>
            <a:ext cx="7862427" cy="3200400"/>
          </a:xfrm>
        </p:spPr>
        <p:txBody>
          <a:bodyPr anchor="b"/>
          <a:lstStyle>
            <a:lvl1pPr>
              <a:defRPr sz="6398"/>
            </a:lvl1pPr>
          </a:lstStyle>
          <a:p>
            <a:r>
              <a:rPr lang="en-US"/>
              <a:t>Click to edit Master title style</a:t>
            </a:r>
          </a:p>
        </p:txBody>
      </p:sp>
      <p:sp>
        <p:nvSpPr>
          <p:cNvPr id="3" name="Picture Placeholder 2">
            <a:extLst>
              <a:ext uri="{FF2B5EF4-FFF2-40B4-BE49-F238E27FC236}">
                <a16:creationId xmlns:a16="http://schemas.microsoft.com/office/drawing/2014/main" id="{4B9ECE07-16A8-904B-BFA5-71466FBB9247}"/>
              </a:ext>
            </a:extLst>
          </p:cNvPr>
          <p:cNvSpPr>
            <a:spLocks noGrp="1"/>
          </p:cNvSpPr>
          <p:nvPr>
            <p:ph type="pic" idx="1"/>
          </p:nvPr>
        </p:nvSpPr>
        <p:spPr>
          <a:xfrm>
            <a:off x="10363677" y="1974852"/>
            <a:ext cx="12341185" cy="9747251"/>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en-US"/>
          </a:p>
        </p:txBody>
      </p:sp>
      <p:sp>
        <p:nvSpPr>
          <p:cNvPr id="4" name="Text Placeholder 3">
            <a:extLst>
              <a:ext uri="{FF2B5EF4-FFF2-40B4-BE49-F238E27FC236}">
                <a16:creationId xmlns:a16="http://schemas.microsoft.com/office/drawing/2014/main" id="{547B3BEC-AE8D-6B4A-AF22-5166A07F0EAA}"/>
              </a:ext>
            </a:extLst>
          </p:cNvPr>
          <p:cNvSpPr>
            <a:spLocks noGrp="1"/>
          </p:cNvSpPr>
          <p:nvPr>
            <p:ph type="body" sz="half" idx="2"/>
          </p:nvPr>
        </p:nvSpPr>
        <p:spPr>
          <a:xfrm>
            <a:off x="1679138" y="4114801"/>
            <a:ext cx="7862427"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A879E532-C251-C148-8FB5-7C3FFC6DBF11}"/>
              </a:ext>
            </a:extLst>
          </p:cNvPr>
          <p:cNvSpPr>
            <a:spLocks noGrp="1"/>
          </p:cNvSpPr>
          <p:nvPr>
            <p:ph type="dt" sz="half" idx="10"/>
          </p:nvPr>
        </p:nvSpPr>
        <p:spPr/>
        <p:txBody>
          <a:bodyPr/>
          <a:lstStyle/>
          <a:p>
            <a:fld id="{61BCF218-37B7-F44D-9EED-A1094F7DA07C}" type="datetimeFigureOut">
              <a:rPr lang="en-US" smtClean="0">
                <a:solidFill>
                  <a:prstClr val="black">
                    <a:tint val="75000"/>
                  </a:prstClr>
                </a:solidFill>
              </a:rPr>
              <a:pPr/>
              <a:t>6/5/24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BAEF558-E43D-7F46-AAEA-501C445BD5B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077EAEC-B6E5-A540-8BE2-65842B9F516F}"/>
              </a:ext>
            </a:extLst>
          </p:cNvPr>
          <p:cNvSpPr>
            <a:spLocks noGrp="1"/>
          </p:cNvSpPr>
          <p:nvPr>
            <p:ph type="sldNum" sz="quarter" idx="12"/>
          </p:nvPr>
        </p:nvSpPr>
        <p:spPr/>
        <p:txBody>
          <a:bodyPr/>
          <a:lstStyle/>
          <a:p>
            <a:fld id="{BFDFDB6D-2722-334F-B139-98AD93BEC48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77E9-A32F-8E45-BF3B-2187CE7E56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E9CF1-6A51-D446-9C00-66B55C73A2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091AA-245F-EC44-A046-02B5D10700AC}"/>
              </a:ext>
            </a:extLst>
          </p:cNvPr>
          <p:cNvSpPr>
            <a:spLocks noGrp="1"/>
          </p:cNvSpPr>
          <p:nvPr>
            <p:ph type="dt" sz="half" idx="10"/>
          </p:nvPr>
        </p:nvSpPr>
        <p:spPr/>
        <p:txBody>
          <a:bodyPr/>
          <a:lstStyle/>
          <a:p>
            <a:fld id="{61BCF218-37B7-F44D-9EED-A1094F7DA07C}" type="datetimeFigureOut">
              <a:rPr lang="en-US" smtClean="0">
                <a:solidFill>
                  <a:prstClr val="black">
                    <a:tint val="75000"/>
                  </a:prstClr>
                </a:solidFill>
              </a:rPr>
              <a:pPr/>
              <a:t>6/5/24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C7CBB52-84B4-7243-A4BF-BC8BBE74497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E7C67FD-E6F9-9E49-8BB1-CF91F2D19E91}"/>
              </a:ext>
            </a:extLst>
          </p:cNvPr>
          <p:cNvSpPr>
            <a:spLocks noGrp="1"/>
          </p:cNvSpPr>
          <p:nvPr>
            <p:ph type="sldNum" sz="quarter" idx="12"/>
          </p:nvPr>
        </p:nvSpPr>
        <p:spPr/>
        <p:txBody>
          <a:bodyPr/>
          <a:lstStyle/>
          <a:p>
            <a:fld id="{BFDFDB6D-2722-334F-B139-98AD93BEC48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E3059B-B79C-B646-98F1-4DA8993FB9A6}"/>
              </a:ext>
            </a:extLst>
          </p:cNvPr>
          <p:cNvSpPr>
            <a:spLocks noGrp="1"/>
          </p:cNvSpPr>
          <p:nvPr>
            <p:ph type="title" orient="vert"/>
          </p:nvPr>
        </p:nvSpPr>
        <p:spPr>
          <a:xfrm>
            <a:off x="17445257" y="730252"/>
            <a:ext cx="5256431" cy="1162367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C1B721-0934-4C44-B2E3-18A73B4276CF}"/>
              </a:ext>
            </a:extLst>
          </p:cNvPr>
          <p:cNvSpPr>
            <a:spLocks noGrp="1"/>
          </p:cNvSpPr>
          <p:nvPr>
            <p:ph type="body" orient="vert" idx="1"/>
          </p:nvPr>
        </p:nvSpPr>
        <p:spPr>
          <a:xfrm>
            <a:off x="1675965" y="730252"/>
            <a:ext cx="15464572" cy="116236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46230-38B1-8043-A4A5-003C9E77C045}"/>
              </a:ext>
            </a:extLst>
          </p:cNvPr>
          <p:cNvSpPr>
            <a:spLocks noGrp="1"/>
          </p:cNvSpPr>
          <p:nvPr>
            <p:ph type="dt" sz="half" idx="10"/>
          </p:nvPr>
        </p:nvSpPr>
        <p:spPr/>
        <p:txBody>
          <a:bodyPr/>
          <a:lstStyle/>
          <a:p>
            <a:fld id="{61BCF218-37B7-F44D-9EED-A1094F7DA07C}" type="datetimeFigureOut">
              <a:rPr lang="en-US" smtClean="0">
                <a:solidFill>
                  <a:prstClr val="black">
                    <a:tint val="75000"/>
                  </a:prstClr>
                </a:solidFill>
              </a:rPr>
              <a:pPr/>
              <a:t>6/5/24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9263F00-0AC4-F949-B46C-AF0F5B0DF3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B33DE6E-9286-AB4C-B166-A7C3E539204C}"/>
              </a:ext>
            </a:extLst>
          </p:cNvPr>
          <p:cNvSpPr>
            <a:spLocks noGrp="1"/>
          </p:cNvSpPr>
          <p:nvPr>
            <p:ph type="sldNum" sz="quarter" idx="12"/>
          </p:nvPr>
        </p:nvSpPr>
        <p:spPr/>
        <p:txBody>
          <a:bodyPr/>
          <a:lstStyle/>
          <a:p>
            <a:fld id="{BFDFDB6D-2722-334F-B139-98AD93BEC48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 concept image 2">
    <p:spTree>
      <p:nvGrpSpPr>
        <p:cNvPr id="1" name=""/>
        <p:cNvGrpSpPr/>
        <p:nvPr/>
      </p:nvGrpSpPr>
      <p:grpSpPr>
        <a:xfrm>
          <a:off x="0" y="0"/>
          <a:ext cx="0" cy="0"/>
          <a:chOff x="0" y="0"/>
          <a:chExt cx="0" cy="0"/>
        </a:xfrm>
      </p:grpSpPr>
      <p:sp>
        <p:nvSpPr>
          <p:cNvPr id="7" name="Picture Placeholder 2"/>
          <p:cNvSpPr>
            <a:spLocks noGrp="1"/>
          </p:cNvSpPr>
          <p:nvPr>
            <p:ph type="pic" sz="quarter" idx="13" hasCustomPrompt="1"/>
          </p:nvPr>
        </p:nvSpPr>
        <p:spPr>
          <a:xfrm>
            <a:off x="0" y="0"/>
            <a:ext cx="24377650" cy="13716000"/>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r>
              <a:rPr lang="en-US" dirty="0"/>
              <a:t>e</a:t>
            </a:r>
          </a:p>
        </p:txBody>
      </p:sp>
      <p:sp>
        <p:nvSpPr>
          <p:cNvPr id="12" name="Title 3"/>
          <p:cNvSpPr>
            <a:spLocks noGrp="1"/>
          </p:cNvSpPr>
          <p:nvPr>
            <p:ph type="title" hasCustomPrompt="1"/>
          </p:nvPr>
        </p:nvSpPr>
        <p:spPr>
          <a:xfrm>
            <a:off x="2302332" y="4353567"/>
            <a:ext cx="7223012" cy="839320"/>
          </a:xfrm>
          <a:prstGeom prst="rect">
            <a:avLst/>
          </a:prstGeom>
        </p:spPr>
        <p:txBody>
          <a:bodyPr lIns="68580" tIns="34290" rIns="68580" bIns="34290">
            <a:noAutofit/>
          </a:bodyPr>
          <a:lstStyle>
            <a:lvl1pPr algn="l">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14" name="Text Placeholder 5"/>
          <p:cNvSpPr>
            <a:spLocks noGrp="1"/>
          </p:cNvSpPr>
          <p:nvPr>
            <p:ph type="body" sz="quarter" idx="10" hasCustomPrompt="1"/>
          </p:nvPr>
        </p:nvSpPr>
        <p:spPr>
          <a:xfrm>
            <a:off x="2302334" y="3449269"/>
            <a:ext cx="7223009" cy="659883"/>
          </a:xfrm>
          <a:prstGeom prst="rect">
            <a:avLst/>
          </a:prstGeom>
        </p:spPr>
        <p:txBody>
          <a:bodyPr lIns="68580" tIns="34290" rIns="68580" bIns="34290">
            <a:noAutofit/>
          </a:bodyPr>
          <a:lstStyle>
            <a:lvl1pPr marL="0" indent="0" algn="l">
              <a:buNone/>
              <a:defRPr sz="3199" cap="all">
                <a:solidFill>
                  <a:schemeClr val="accent1"/>
                </a:solidFill>
                <a:latin typeface="Raleway Black"/>
                <a:cs typeface="Raleway Black"/>
              </a:defRPr>
            </a:lvl1pPr>
          </a:lstStyle>
          <a:p>
            <a:pPr lvl="0"/>
            <a:r>
              <a:rPr lang="en-US" dirty="0" err="1"/>
              <a:t>SubTitle</a:t>
            </a:r>
            <a:r>
              <a:rPr lang="en-US" dirty="0"/>
              <a:t> Example here</a:t>
            </a:r>
          </a:p>
        </p:txBody>
      </p:sp>
      <p:sp>
        <p:nvSpPr>
          <p:cNvPr id="15" name="Text Placeholder 5"/>
          <p:cNvSpPr>
            <a:spLocks noGrp="1"/>
          </p:cNvSpPr>
          <p:nvPr>
            <p:ph type="body" sz="quarter" idx="12" hasCustomPrompt="1"/>
          </p:nvPr>
        </p:nvSpPr>
        <p:spPr>
          <a:xfrm>
            <a:off x="2279766" y="5481273"/>
            <a:ext cx="7245579" cy="2849976"/>
          </a:xfrm>
          <a:prstGeom prst="rect">
            <a:avLst/>
          </a:prstGeom>
        </p:spPr>
        <p:txBody>
          <a:bodyPr lIns="68580" tIns="34290" rIns="68580" bIns="34290">
            <a:noAutofit/>
          </a:bodyPr>
          <a:lstStyle>
            <a:lvl1pPr marL="0" indent="0" algn="l">
              <a:lnSpc>
                <a:spcPct val="120000"/>
              </a:lnSpc>
              <a:buNone/>
              <a:defRPr lang="en-US" sz="2399"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00"/>
                                        <p:tgtEl>
                                          <p:spTgt spid="12"/>
                                        </p:tgtEl>
                                      </p:cBhvr>
                                    </p:animEffect>
                                    <p:anim calcmode="lin" valueType="num">
                                      <p:cBhvr>
                                        <p:cTn id="8" dur="600" fill="hold"/>
                                        <p:tgtEl>
                                          <p:spTgt spid="12"/>
                                        </p:tgtEl>
                                        <p:attrNameLst>
                                          <p:attrName>ppt_x</p:attrName>
                                        </p:attrNameLst>
                                      </p:cBhvr>
                                      <p:tavLst>
                                        <p:tav tm="0">
                                          <p:val>
                                            <p:strVal val="#ppt_x"/>
                                          </p:val>
                                        </p:tav>
                                        <p:tav tm="100000">
                                          <p:val>
                                            <p:strVal val="#ppt_x"/>
                                          </p:val>
                                        </p:tav>
                                      </p:tavLst>
                                    </p:anim>
                                    <p:anim calcmode="lin" valueType="num">
                                      <p:cBhvr>
                                        <p:cTn id="9" dur="540" decel="100000" fill="hold"/>
                                        <p:tgtEl>
                                          <p:spTgt spid="12"/>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600"/>
                                        <p:tgtEl>
                                          <p:spTgt spid="14">
                                            <p:txEl>
                                              <p:pRg st="0" end="0"/>
                                            </p:txEl>
                                          </p:spTgt>
                                        </p:tgtEl>
                                      </p:cBhvr>
                                    </p:animEffect>
                                    <p:anim calcmode="lin" valueType="num">
                                      <p:cBhvr>
                                        <p:cTn id="14"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600"/>
                                        <p:tgtEl>
                                          <p:spTgt spid="15">
                                            <p:txEl>
                                              <p:pRg st="0" end="0"/>
                                            </p:txEl>
                                          </p:spTgt>
                                        </p:tgtEl>
                                      </p:cBhvr>
                                    </p:animEffect>
                                    <p:anim calcmode="lin" valueType="num">
                                      <p:cBhvr>
                                        <p:cTn id="20" dur="6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1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37" presetClass="entr" presetSubtype="0"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P spid="15" grpId="0" build="p">
        <p:tmplLst>
          <p:tmpl lvl="1">
            <p:tnLst>
              <p:par>
                <p:cTn presetID="37" presetClass="entr" presetSubtype="0" fill="hold" nodeType="withEffect" nodePh="1">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600"/>
                        <p:tgtEl>
                          <p:spTgt spid="15"/>
                        </p:tgtEl>
                      </p:cBhvr>
                    </p:animEffect>
                    <p:anim calcmode="lin" valueType="num">
                      <p:cBhvr>
                        <p:cTn dur="600" fill="hold"/>
                        <p:tgtEl>
                          <p:spTgt spid="15"/>
                        </p:tgtEl>
                        <p:attrNameLst>
                          <p:attrName>ppt_x</p:attrName>
                        </p:attrNameLst>
                      </p:cBhvr>
                      <p:tavLst>
                        <p:tav tm="0">
                          <p:val>
                            <p:strVal val="#ppt_x"/>
                          </p:val>
                        </p:tav>
                        <p:tav tm="100000">
                          <p:val>
                            <p:strVal val="#ppt_x"/>
                          </p:val>
                        </p:tav>
                      </p:tavLst>
                    </p:anim>
                    <p:anim calcmode="lin" valueType="num">
                      <p:cBhvr>
                        <p:cTn dur="540" decel="100000" fill="hold"/>
                        <p:tgtEl>
                          <p:spTgt spid="1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 concept image 2">
    <p:spTree>
      <p:nvGrpSpPr>
        <p:cNvPr id="1" name=""/>
        <p:cNvGrpSpPr/>
        <p:nvPr/>
      </p:nvGrpSpPr>
      <p:grpSpPr>
        <a:xfrm>
          <a:off x="0" y="0"/>
          <a:ext cx="0" cy="0"/>
          <a:chOff x="0" y="0"/>
          <a:chExt cx="0" cy="0"/>
        </a:xfrm>
      </p:grpSpPr>
      <p:sp>
        <p:nvSpPr>
          <p:cNvPr id="12" name="Title 3"/>
          <p:cNvSpPr>
            <a:spLocks noGrp="1"/>
          </p:cNvSpPr>
          <p:nvPr>
            <p:ph type="title" hasCustomPrompt="1"/>
          </p:nvPr>
        </p:nvSpPr>
        <p:spPr>
          <a:xfrm>
            <a:off x="2302332" y="4353567"/>
            <a:ext cx="7223012" cy="839320"/>
          </a:xfrm>
          <a:prstGeom prst="rect">
            <a:avLst/>
          </a:prstGeom>
        </p:spPr>
        <p:txBody>
          <a:bodyPr lIns="68580" tIns="34290" rIns="68580" bIns="34290">
            <a:noAutofit/>
          </a:bodyPr>
          <a:lstStyle>
            <a:lvl1pPr algn="l">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14" name="Text Placeholder 5"/>
          <p:cNvSpPr>
            <a:spLocks noGrp="1"/>
          </p:cNvSpPr>
          <p:nvPr>
            <p:ph type="body" sz="quarter" idx="10" hasCustomPrompt="1"/>
          </p:nvPr>
        </p:nvSpPr>
        <p:spPr>
          <a:xfrm>
            <a:off x="2302334" y="3449269"/>
            <a:ext cx="7223009" cy="659883"/>
          </a:xfrm>
          <a:prstGeom prst="rect">
            <a:avLst/>
          </a:prstGeom>
        </p:spPr>
        <p:txBody>
          <a:bodyPr lIns="68580" tIns="34290" rIns="68580" bIns="34290">
            <a:noAutofit/>
          </a:bodyPr>
          <a:lstStyle>
            <a:lvl1pPr marL="0" indent="0" algn="l">
              <a:buNone/>
              <a:defRPr sz="3199" cap="all">
                <a:solidFill>
                  <a:schemeClr val="accent1"/>
                </a:solidFill>
                <a:latin typeface="Raleway Black"/>
                <a:cs typeface="Raleway Black"/>
              </a:defRPr>
            </a:lvl1pPr>
          </a:lstStyle>
          <a:p>
            <a:pPr lvl="0"/>
            <a:r>
              <a:rPr lang="en-US" dirty="0" err="1"/>
              <a:t>SubTitle</a:t>
            </a:r>
            <a:r>
              <a:rPr lang="en-US" dirty="0"/>
              <a:t> Example here</a:t>
            </a:r>
          </a:p>
        </p:txBody>
      </p:sp>
      <p:sp>
        <p:nvSpPr>
          <p:cNvPr id="15" name="Text Placeholder 5"/>
          <p:cNvSpPr>
            <a:spLocks noGrp="1"/>
          </p:cNvSpPr>
          <p:nvPr>
            <p:ph type="body" sz="quarter" idx="12" hasCustomPrompt="1"/>
          </p:nvPr>
        </p:nvSpPr>
        <p:spPr>
          <a:xfrm>
            <a:off x="2279766" y="5481273"/>
            <a:ext cx="7245579" cy="2849976"/>
          </a:xfrm>
          <a:prstGeom prst="rect">
            <a:avLst/>
          </a:prstGeom>
        </p:spPr>
        <p:txBody>
          <a:bodyPr lIns="68580" tIns="34290" rIns="68580" bIns="34290">
            <a:noAutofit/>
          </a:bodyPr>
          <a:lstStyle>
            <a:lvl1pPr marL="0" indent="0" algn="l">
              <a:lnSpc>
                <a:spcPct val="120000"/>
              </a:lnSpc>
              <a:buNone/>
              <a:defRPr lang="en-US" sz="2399"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600"/>
                                        <p:tgtEl>
                                          <p:spTgt spid="12"/>
                                        </p:tgtEl>
                                      </p:cBhvr>
                                    </p:animEffect>
                                    <p:anim calcmode="lin" valueType="num">
                                      <p:cBhvr>
                                        <p:cTn id="8" dur="600" fill="hold"/>
                                        <p:tgtEl>
                                          <p:spTgt spid="12"/>
                                        </p:tgtEl>
                                        <p:attrNameLst>
                                          <p:attrName>ppt_x</p:attrName>
                                        </p:attrNameLst>
                                      </p:cBhvr>
                                      <p:tavLst>
                                        <p:tav tm="0">
                                          <p:val>
                                            <p:strVal val="#ppt_x"/>
                                          </p:val>
                                        </p:tav>
                                        <p:tav tm="100000">
                                          <p:val>
                                            <p:strVal val="#ppt_x"/>
                                          </p:val>
                                        </p:tav>
                                      </p:tavLst>
                                    </p:anim>
                                    <p:anim calcmode="lin" valueType="num">
                                      <p:cBhvr>
                                        <p:cTn id="9" dur="540" decel="100000" fill="hold"/>
                                        <p:tgtEl>
                                          <p:spTgt spid="12"/>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600"/>
                                        <p:tgtEl>
                                          <p:spTgt spid="14">
                                            <p:txEl>
                                              <p:pRg st="0" end="0"/>
                                            </p:txEl>
                                          </p:spTgt>
                                        </p:tgtEl>
                                      </p:cBhvr>
                                    </p:animEffect>
                                    <p:anim calcmode="lin" valueType="num">
                                      <p:cBhvr>
                                        <p:cTn id="14"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15">
                                            <p:txEl>
                                              <p:pRg st="0" end="0"/>
                                            </p:txEl>
                                          </p:spTgt>
                                        </p:tgtEl>
                                        <p:attrNameLst>
                                          <p:attrName>style.visibility</p:attrName>
                                        </p:attrNameLst>
                                      </p:cBhvr>
                                      <p:to>
                                        <p:strVal val="visible"/>
                                      </p:to>
                                    </p:set>
                                    <p:animEffect transition="in" filter="fade">
                                      <p:cBhvr>
                                        <p:cTn id="19" dur="600"/>
                                        <p:tgtEl>
                                          <p:spTgt spid="15">
                                            <p:txEl>
                                              <p:pRg st="0" end="0"/>
                                            </p:txEl>
                                          </p:spTgt>
                                        </p:tgtEl>
                                      </p:cBhvr>
                                    </p:animEffect>
                                    <p:anim calcmode="lin" valueType="num">
                                      <p:cBhvr>
                                        <p:cTn id="20" dur="6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15">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1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uild="p">
        <p:tmplLst>
          <p:tmpl lvl="1">
            <p:tnLst>
              <p:par>
                <p:cTn presetID="37" presetClass="entr" presetSubtype="0"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P spid="15" grpId="0" build="p">
        <p:tmplLst>
          <p:tmpl lvl="1">
            <p:tnLst>
              <p:par>
                <p:cTn presetID="37" presetClass="entr" presetSubtype="0" fill="hold" nodeType="withEffect" nodePh="1">
                  <p:stCondLst>
                    <p:cond delay="300"/>
                  </p:stCondLst>
                  <p:childTnLst>
                    <p:set>
                      <p:cBhvr>
                        <p:cTn dur="1" fill="hold">
                          <p:stCondLst>
                            <p:cond delay="0"/>
                          </p:stCondLst>
                        </p:cTn>
                        <p:tgtEl>
                          <p:spTgt spid="15"/>
                        </p:tgtEl>
                        <p:attrNameLst>
                          <p:attrName>style.visibility</p:attrName>
                        </p:attrNameLst>
                      </p:cBhvr>
                      <p:to>
                        <p:strVal val="visible"/>
                      </p:to>
                    </p:set>
                    <p:animEffect transition="in" filter="fade">
                      <p:cBhvr>
                        <p:cTn dur="600"/>
                        <p:tgtEl>
                          <p:spTgt spid="15"/>
                        </p:tgtEl>
                      </p:cBhvr>
                    </p:animEffect>
                    <p:anim calcmode="lin" valueType="num">
                      <p:cBhvr>
                        <p:cTn dur="600" fill="hold"/>
                        <p:tgtEl>
                          <p:spTgt spid="15"/>
                        </p:tgtEl>
                        <p:attrNameLst>
                          <p:attrName>ppt_x</p:attrName>
                        </p:attrNameLst>
                      </p:cBhvr>
                      <p:tavLst>
                        <p:tav tm="0">
                          <p:val>
                            <p:strVal val="#ppt_x"/>
                          </p:val>
                        </p:tav>
                        <p:tav tm="100000">
                          <p:val>
                            <p:strVal val="#ppt_x"/>
                          </p:val>
                        </p:tav>
                      </p:tavLst>
                    </p:anim>
                    <p:anim calcmode="lin" valueType="num">
                      <p:cBhvr>
                        <p:cTn dur="540" decel="100000" fill="hold"/>
                        <p:tgtEl>
                          <p:spTgt spid="1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0_Simple Title left">
    <p:spTree>
      <p:nvGrpSpPr>
        <p:cNvPr id="1" name=""/>
        <p:cNvGrpSpPr/>
        <p:nvPr/>
      </p:nvGrpSpPr>
      <p:grpSpPr>
        <a:xfrm>
          <a:off x="0" y="0"/>
          <a:ext cx="0" cy="0"/>
          <a:chOff x="0" y="0"/>
          <a:chExt cx="0" cy="0"/>
        </a:xfrm>
      </p:grpSpPr>
      <p:sp>
        <p:nvSpPr>
          <p:cNvPr id="7" name="Picture Placeholder 2"/>
          <p:cNvSpPr>
            <a:spLocks noGrp="1"/>
          </p:cNvSpPr>
          <p:nvPr>
            <p:ph type="pic" sz="quarter" idx="12" hasCustomPrompt="1"/>
          </p:nvPr>
        </p:nvSpPr>
        <p:spPr>
          <a:xfrm>
            <a:off x="0" y="0"/>
            <a:ext cx="24377650" cy="13716000"/>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r>
              <a:rPr lang="en-US" dirty="0"/>
              <a:t>e</a:t>
            </a:r>
          </a:p>
        </p:txBody>
      </p:sp>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5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7" name="Picture 6" descr="Vide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12535" y="10716182"/>
            <a:ext cx="13983291" cy="1357285"/>
          </a:xfrm>
          <a:prstGeom prst="rect">
            <a:avLst/>
          </a:prstGeom>
        </p:spPr>
      </p:pic>
      <p:sp>
        <p:nvSpPr>
          <p:cNvPr id="3" name="Media Placeholder 2"/>
          <p:cNvSpPr>
            <a:spLocks noGrp="1"/>
          </p:cNvSpPr>
          <p:nvPr>
            <p:ph type="media" sz="quarter" idx="11" hasCustomPrompt="1"/>
          </p:nvPr>
        </p:nvSpPr>
        <p:spPr>
          <a:xfrm>
            <a:off x="5089965" y="3996267"/>
            <a:ext cx="13983291" cy="8077200"/>
          </a:xfrm>
          <a:prstGeom prst="rect">
            <a:avLst/>
          </a:prstGeom>
        </p:spPr>
        <p:txBody>
          <a:bodyPr vert="horz" anchor="ctr"/>
          <a:lstStyle>
            <a:lvl1pPr marL="0" indent="0" algn="ctr">
              <a:buNone/>
              <a:defRPr sz="6665">
                <a:latin typeface="Raleway"/>
                <a:cs typeface="Raleway"/>
              </a:defRPr>
            </a:lvl1pPr>
          </a:lstStyle>
          <a:p>
            <a:r>
              <a:rPr lang="en-US" dirty="0"/>
              <a:t>Drag your video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p:stCondLst>
                                    <p:cond delay="3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3"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8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7" name="Picture 6" descr="Vide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52341" y="11166273"/>
            <a:ext cx="13103333" cy="1271875"/>
          </a:xfrm>
          <a:prstGeom prst="rect">
            <a:avLst/>
          </a:prstGeom>
        </p:spPr>
      </p:pic>
      <p:sp>
        <p:nvSpPr>
          <p:cNvPr id="8" name="Picture Placeholder 3"/>
          <p:cNvSpPr>
            <a:spLocks noGrp="1" noChangeAspect="1"/>
          </p:cNvSpPr>
          <p:nvPr>
            <p:ph type="pic" sz="quarter" idx="13"/>
          </p:nvPr>
        </p:nvSpPr>
        <p:spPr>
          <a:xfrm>
            <a:off x="5552341" y="3623733"/>
            <a:ext cx="13103333" cy="7126315"/>
          </a:xfrm>
          <a:prstGeom prst="roundRect">
            <a:avLst>
              <a:gd name="adj" fmla="val 2617"/>
            </a:avLst>
          </a:prstGeom>
        </p:spPr>
        <p:txBody>
          <a:bodyPr vert="horz" wrap="square" anchor="ctr" anchorCtr="0">
            <a:normAutofit/>
          </a:bodyPr>
          <a:lstStyle>
            <a:lvl1pPr marL="0" indent="0" algn="ctr">
              <a:buNone/>
              <a:defRPr sz="3999">
                <a:latin typeface="Raleway"/>
                <a:cs typeface="Raleway"/>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30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9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8"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9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Picture Placeholder 3"/>
          <p:cNvSpPr>
            <a:spLocks noGrp="1" noChangeAspect="1"/>
          </p:cNvSpPr>
          <p:nvPr>
            <p:ph type="pic" sz="quarter" idx="13"/>
          </p:nvPr>
        </p:nvSpPr>
        <p:spPr>
          <a:xfrm>
            <a:off x="3351580" y="3412968"/>
            <a:ext cx="17267849" cy="9511605"/>
          </a:xfrm>
          <a:prstGeom prst="roundRect">
            <a:avLst>
              <a:gd name="adj" fmla="val 2617"/>
            </a:avLst>
          </a:prstGeom>
        </p:spPr>
        <p:txBody>
          <a:bodyPr vert="horz" wrap="square" anchor="ctr" anchorCtr="0">
            <a:normAutofit/>
          </a:bodyPr>
          <a:lstStyle>
            <a:lvl1pPr marL="0" indent="0" algn="ctr">
              <a:buNone/>
              <a:defRPr sz="3999">
                <a:latin typeface="Raleway"/>
                <a:cs typeface="Raleway"/>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30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8" grpId="0"/>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0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 name="Picture Placeholder 3"/>
          <p:cNvSpPr>
            <a:spLocks noGrp="1" noChangeAspect="1"/>
          </p:cNvSpPr>
          <p:nvPr>
            <p:ph type="pic" sz="quarter" idx="13" hasCustomPrompt="1"/>
          </p:nvPr>
        </p:nvSpPr>
        <p:spPr>
          <a:xfrm>
            <a:off x="3817544" y="4447816"/>
            <a:ext cx="2479669" cy="2480229"/>
          </a:xfrm>
          <a:prstGeom prst="roundRect">
            <a:avLst>
              <a:gd name="adj" fmla="val 50000"/>
            </a:avLst>
          </a:prstGeom>
        </p:spPr>
        <p:txBody>
          <a:bodyPr vert="horz" wrap="square" anchor="ctr" anchorCtr="0">
            <a:normAutofit/>
          </a:bodyPr>
          <a:lstStyle>
            <a:lvl1pPr marL="0" indent="0">
              <a:buNone/>
              <a:defRPr sz="3999"/>
            </a:lvl1pPr>
          </a:lstStyle>
          <a:p>
            <a:r>
              <a:rPr lang="en-US" dirty="0"/>
              <a:t>pic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53" presetClass="entr" presetSubtype="16"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7"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1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 name="Picture Placeholder 3"/>
          <p:cNvSpPr>
            <a:spLocks noGrp="1" noChangeAspect="1"/>
          </p:cNvSpPr>
          <p:nvPr>
            <p:ph type="pic" sz="quarter" idx="13" hasCustomPrompt="1"/>
          </p:nvPr>
        </p:nvSpPr>
        <p:spPr>
          <a:xfrm>
            <a:off x="2892133" y="4944548"/>
            <a:ext cx="1919567" cy="1919997"/>
          </a:xfrm>
          <a:prstGeom prst="roundRect">
            <a:avLst>
              <a:gd name="adj" fmla="val 50000"/>
            </a:avLst>
          </a:prstGeom>
        </p:spPr>
        <p:txBody>
          <a:bodyPr vert="horz" wrap="square" anchor="ctr" anchorCtr="0">
            <a:normAutofit/>
          </a:bodyPr>
          <a:lstStyle>
            <a:lvl1pPr marL="0" indent="0">
              <a:buNone/>
              <a:defRPr sz="3999"/>
            </a:lvl1pPr>
          </a:lstStyle>
          <a:p>
            <a:r>
              <a:rPr lang="en-US" dirty="0"/>
              <a:t>Pic</a:t>
            </a:r>
          </a:p>
        </p:txBody>
      </p:sp>
      <p:sp>
        <p:nvSpPr>
          <p:cNvPr id="8" name="Picture Placeholder 3"/>
          <p:cNvSpPr>
            <a:spLocks noGrp="1" noChangeAspect="1"/>
          </p:cNvSpPr>
          <p:nvPr>
            <p:ph type="pic" sz="quarter" idx="14" hasCustomPrompt="1"/>
          </p:nvPr>
        </p:nvSpPr>
        <p:spPr>
          <a:xfrm>
            <a:off x="9641124" y="4944548"/>
            <a:ext cx="1919567" cy="1919997"/>
          </a:xfrm>
          <a:prstGeom prst="roundRect">
            <a:avLst>
              <a:gd name="adj" fmla="val 50000"/>
            </a:avLst>
          </a:prstGeom>
        </p:spPr>
        <p:txBody>
          <a:bodyPr vert="horz" wrap="square" anchor="ctr" anchorCtr="0">
            <a:normAutofit/>
          </a:bodyPr>
          <a:lstStyle>
            <a:lvl1pPr marL="0" indent="0">
              <a:buNone/>
              <a:defRPr sz="3999"/>
            </a:lvl1pPr>
          </a:lstStyle>
          <a:p>
            <a:r>
              <a:rPr lang="en-US" dirty="0"/>
              <a:t>Pic</a:t>
            </a:r>
          </a:p>
        </p:txBody>
      </p:sp>
      <p:sp>
        <p:nvSpPr>
          <p:cNvPr id="9" name="Picture Placeholder 3"/>
          <p:cNvSpPr>
            <a:spLocks noGrp="1" noChangeAspect="1"/>
          </p:cNvSpPr>
          <p:nvPr>
            <p:ph type="pic" sz="quarter" idx="15" hasCustomPrompt="1"/>
          </p:nvPr>
        </p:nvSpPr>
        <p:spPr>
          <a:xfrm>
            <a:off x="16457818" y="4944548"/>
            <a:ext cx="1919567" cy="1919997"/>
          </a:xfrm>
          <a:prstGeom prst="roundRect">
            <a:avLst>
              <a:gd name="adj" fmla="val 50000"/>
            </a:avLst>
          </a:prstGeom>
        </p:spPr>
        <p:txBody>
          <a:bodyPr vert="horz" wrap="square" anchor="ctr" anchorCtr="0">
            <a:normAutofit/>
          </a:bodyPr>
          <a:lstStyle>
            <a:lvl1pPr marL="0" indent="0">
              <a:buNone/>
              <a:defRPr sz="3999"/>
            </a:lvl1pPr>
          </a:lstStyle>
          <a:p>
            <a:r>
              <a:rPr lang="en-US" dirty="0"/>
              <a:t>Pic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53" presetClass="entr" presetSubtype="16"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3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7" grpId="0"/>
      <p:bldP spid="8" grpId="0"/>
      <p:bldP spid="9"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2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 name="Picture Placeholder 3"/>
          <p:cNvSpPr>
            <a:spLocks noGrp="1" noChangeAspect="1"/>
          </p:cNvSpPr>
          <p:nvPr>
            <p:ph type="pic" sz="quarter" idx="13" hasCustomPrompt="1"/>
          </p:nvPr>
        </p:nvSpPr>
        <p:spPr>
          <a:xfrm>
            <a:off x="2892133" y="4944548"/>
            <a:ext cx="1919567" cy="1919997"/>
          </a:xfrm>
          <a:prstGeom prst="roundRect">
            <a:avLst>
              <a:gd name="adj" fmla="val 50000"/>
            </a:avLst>
          </a:prstGeom>
        </p:spPr>
        <p:txBody>
          <a:bodyPr vert="horz" wrap="square" anchor="ctr" anchorCtr="0">
            <a:normAutofit/>
          </a:bodyPr>
          <a:lstStyle>
            <a:lvl1pPr marL="0" indent="0">
              <a:buNone/>
              <a:defRPr sz="3999"/>
            </a:lvl1pPr>
          </a:lstStyle>
          <a:p>
            <a:r>
              <a:rPr lang="en-US" dirty="0"/>
              <a:t>Pic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53" presetClass="entr" presetSubtype="16" fill="hold" grpId="0" nodeType="withEffect">
                                  <p:stCondLst>
                                    <p:cond delay="30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7"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5178632" y="3859107"/>
            <a:ext cx="3283150" cy="2187253"/>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20" name="Picture Placeholder 2"/>
          <p:cNvSpPr>
            <a:spLocks noGrp="1"/>
          </p:cNvSpPr>
          <p:nvPr>
            <p:ph type="pic" sz="quarter" idx="13"/>
          </p:nvPr>
        </p:nvSpPr>
        <p:spPr>
          <a:xfrm>
            <a:off x="10753162" y="3859107"/>
            <a:ext cx="3283150" cy="2187253"/>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21" name="Picture Placeholder 2"/>
          <p:cNvSpPr>
            <a:spLocks noGrp="1"/>
          </p:cNvSpPr>
          <p:nvPr>
            <p:ph type="pic" sz="quarter" idx="14"/>
          </p:nvPr>
        </p:nvSpPr>
        <p:spPr>
          <a:xfrm>
            <a:off x="16417969" y="3859107"/>
            <a:ext cx="3283150" cy="2187253"/>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1" name="Picture Placeholder 2"/>
          <p:cNvSpPr>
            <a:spLocks noGrp="1"/>
          </p:cNvSpPr>
          <p:nvPr>
            <p:ph type="pic" sz="quarter" idx="15"/>
          </p:nvPr>
        </p:nvSpPr>
        <p:spPr>
          <a:xfrm>
            <a:off x="5178632" y="8035448"/>
            <a:ext cx="3283150" cy="2187253"/>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2" name="Picture Placeholder 2"/>
          <p:cNvSpPr>
            <a:spLocks noGrp="1"/>
          </p:cNvSpPr>
          <p:nvPr>
            <p:ph type="pic" sz="quarter" idx="16"/>
          </p:nvPr>
        </p:nvSpPr>
        <p:spPr>
          <a:xfrm>
            <a:off x="10753162" y="8035448"/>
            <a:ext cx="3283150" cy="2187253"/>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3" name="Picture Placeholder 2"/>
          <p:cNvSpPr>
            <a:spLocks noGrp="1"/>
          </p:cNvSpPr>
          <p:nvPr>
            <p:ph type="pic" sz="quarter" idx="17"/>
          </p:nvPr>
        </p:nvSpPr>
        <p:spPr>
          <a:xfrm>
            <a:off x="16417969" y="8035448"/>
            <a:ext cx="3283150" cy="2187253"/>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53" presetClass="entr" presetSubtype="16" fill="hold" grpId="0" nodeType="withEffect" nodePh="1">
                                  <p:stCondLst>
                                    <p:cond delay="3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nodePh="1">
                                  <p:stCondLst>
                                    <p:cond delay="300"/>
                                  </p:stCondLst>
                                  <p:endCondLst>
                                    <p:cond evt="begin" delay="0">
                                      <p:tn val="22"/>
                                    </p:cond>
                                  </p:end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nodePh="1">
                                  <p:stCondLst>
                                    <p:cond delay="300"/>
                                  </p:stCondLst>
                                  <p:endCondLst>
                                    <p:cond evt="begin" delay="0">
                                      <p:tn val="27"/>
                                    </p:cond>
                                  </p:end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nodePh="1">
                                  <p:stCondLst>
                                    <p:cond delay="300"/>
                                  </p:stCondLst>
                                  <p:endCondLst>
                                    <p:cond evt="begin" delay="0">
                                      <p:tn val="32"/>
                                    </p:cond>
                                  </p:end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Effect transition="in" filter="fade">
                                      <p:cBhvr>
                                        <p:cTn id="36" dur="500"/>
                                        <p:tgtEl>
                                          <p:spTgt spid="11"/>
                                        </p:tgtEl>
                                      </p:cBhvr>
                                    </p:animEffect>
                                  </p:childTnLst>
                                </p:cTn>
                              </p:par>
                              <p:par>
                                <p:cTn id="37" presetID="53" presetClass="entr" presetSubtype="16" fill="hold" grpId="0" nodeType="withEffect" nodePh="1">
                                  <p:stCondLst>
                                    <p:cond delay="300"/>
                                  </p:stCondLst>
                                  <p:endCondLst>
                                    <p:cond evt="begin" delay="0">
                                      <p:tn val="37"/>
                                    </p:cond>
                                  </p:end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par>
                                <p:cTn id="42" presetID="53" presetClass="entr" presetSubtype="16" fill="hold" grpId="0" nodeType="withEffect" nodePh="1">
                                  <p:stCondLst>
                                    <p:cond delay="300"/>
                                  </p:stCondLst>
                                  <p:endCondLst>
                                    <p:cond evt="begin" delay="0">
                                      <p:tn val="42"/>
                                    </p:cond>
                                  </p:end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0" grpId="0"/>
      <p:bldP spid="20" grpId="0"/>
      <p:bldP spid="21" grpId="0"/>
      <p:bldP spid="11" grpId="0"/>
      <p:bldP spid="12" grpId="0"/>
      <p:bldP spid="1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7151" y="3957785"/>
            <a:ext cx="4210317" cy="8407704"/>
          </a:xfrm>
          <a:prstGeom prst="rect">
            <a:avLst/>
          </a:prstGeom>
        </p:spPr>
      </p:pic>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444" y="3947796"/>
            <a:ext cx="4210317" cy="8407704"/>
          </a:xfrm>
          <a:prstGeom prst="rect">
            <a:avLst/>
          </a:prstGeom>
        </p:spPr>
      </p:pic>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19912" y="3227880"/>
            <a:ext cx="5046957" cy="10078416"/>
          </a:xfrm>
          <a:prstGeom prst="rect">
            <a:avLst/>
          </a:prstGeom>
        </p:spPr>
      </p:pic>
      <p:sp>
        <p:nvSpPr>
          <p:cNvPr id="11" name="Picture Placeholder 2"/>
          <p:cNvSpPr>
            <a:spLocks noGrp="1"/>
          </p:cNvSpPr>
          <p:nvPr>
            <p:ph type="pic" sz="quarter" idx="13"/>
          </p:nvPr>
        </p:nvSpPr>
        <p:spPr>
          <a:xfrm>
            <a:off x="1501030" y="5068715"/>
            <a:ext cx="2686058" cy="5813776"/>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6" name="Picture Placeholder 2"/>
          <p:cNvSpPr>
            <a:spLocks noGrp="1"/>
          </p:cNvSpPr>
          <p:nvPr>
            <p:ph type="pic" sz="quarter" idx="14"/>
          </p:nvPr>
        </p:nvSpPr>
        <p:spPr>
          <a:xfrm>
            <a:off x="8450495" y="5068715"/>
            <a:ext cx="2686058" cy="5813776"/>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7" name="Picture Placeholder 2"/>
          <p:cNvSpPr>
            <a:spLocks noGrp="1"/>
          </p:cNvSpPr>
          <p:nvPr>
            <p:ph type="pic" sz="quarter" idx="15"/>
          </p:nvPr>
        </p:nvSpPr>
        <p:spPr>
          <a:xfrm>
            <a:off x="4387553" y="4572042"/>
            <a:ext cx="3828619" cy="6976491"/>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900" decel="100000" fill="hold"/>
                                        <p:tgtEl>
                                          <p:spTgt spid="1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7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900" decel="100000" fill="hold"/>
                                        <p:tgtEl>
                                          <p:spTgt spid="1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35" presetID="10" presetClass="entr" presetSubtype="0" fill="hold" grpId="0" nodeType="withEffect" nodePh="1">
                                  <p:stCondLst>
                                    <p:cond delay="700"/>
                                  </p:stCondLst>
                                  <p:endCondLst>
                                    <p:cond evt="begin" delay="0">
                                      <p:tn val="35"/>
                                    </p:cond>
                                  </p:end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nodePh="1">
                                  <p:stCondLst>
                                    <p:cond delay="700"/>
                                  </p:stCondLst>
                                  <p:endCondLst>
                                    <p:cond evt="begin" delay="0">
                                      <p:tn val="38"/>
                                    </p:cond>
                                  </p:end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nodePh="1">
                                  <p:stCondLst>
                                    <p:cond delay="700"/>
                                  </p:stCondLst>
                                  <p:endCondLst>
                                    <p:cond evt="begin" delay="0">
                                      <p:tn val="41"/>
                                    </p:cond>
                                  </p:end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1" grpId="0"/>
      <p:bldP spid="16" grpId="0"/>
      <p:bldP spid="17"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0342" y="3514551"/>
            <a:ext cx="5499032" cy="9202195"/>
          </a:xfrm>
          <a:prstGeom prst="rect">
            <a:avLst/>
          </a:prstGeom>
        </p:spPr>
      </p:pic>
      <p:sp>
        <p:nvSpPr>
          <p:cNvPr id="19" name="Picture Placeholder 3"/>
          <p:cNvSpPr>
            <a:spLocks noGrp="1"/>
          </p:cNvSpPr>
          <p:nvPr>
            <p:ph type="pic" sz="quarter" idx="13"/>
          </p:nvPr>
        </p:nvSpPr>
        <p:spPr>
          <a:xfrm>
            <a:off x="3003904" y="5799845"/>
            <a:ext cx="3859989" cy="4607835"/>
          </a:xfrm>
          <a:prstGeom prst="roundRect">
            <a:avLst>
              <a:gd name="adj" fmla="val 10760"/>
            </a:avLst>
          </a:prstGeom>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900"/>
                            </p:stCondLst>
                            <p:childTnLst>
                              <p:par>
                                <p:cTn id="18" presetID="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_Simple Title left">
    <p:spTree>
      <p:nvGrpSpPr>
        <p:cNvPr id="1" name=""/>
        <p:cNvGrpSpPr/>
        <p:nvPr/>
      </p:nvGrpSpPr>
      <p:grpSpPr>
        <a:xfrm>
          <a:off x="0" y="0"/>
          <a:ext cx="0" cy="0"/>
          <a:chOff x="0" y="0"/>
          <a:chExt cx="0" cy="0"/>
        </a:xfrm>
      </p:grpSpPr>
      <p:grpSp>
        <p:nvGrpSpPr>
          <p:cNvPr id="7" name="Group 6"/>
          <p:cNvGrpSpPr/>
          <p:nvPr userDrawn="1"/>
        </p:nvGrpSpPr>
        <p:grpSpPr>
          <a:xfrm>
            <a:off x="858440" y="2691830"/>
            <a:ext cx="12501682" cy="10212613"/>
            <a:chOff x="144192" y="1314248"/>
            <a:chExt cx="4689352" cy="3829730"/>
          </a:xfrm>
        </p:grpSpPr>
        <p:pic>
          <p:nvPicPr>
            <p:cNvPr id="2" name="Picture 1" descr="Captura de pantalla 2016-03-07 a las 10.49.25 a.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192" y="1314248"/>
              <a:ext cx="4689352" cy="3829730"/>
            </a:xfrm>
            <a:prstGeom prst="rect">
              <a:avLst/>
            </a:prstGeom>
          </p:spPr>
        </p:pic>
        <p:sp>
          <p:nvSpPr>
            <p:cNvPr id="3" name="Rectangle 2"/>
            <p:cNvSpPr/>
            <p:nvPr userDrawn="1"/>
          </p:nvSpPr>
          <p:spPr>
            <a:xfrm>
              <a:off x="1946352" y="1533902"/>
              <a:ext cx="1107134" cy="106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grpSp>
      <p:sp>
        <p:nvSpPr>
          <p:cNvPr id="19" name="Picture Placeholder 3"/>
          <p:cNvSpPr>
            <a:spLocks noGrp="1"/>
          </p:cNvSpPr>
          <p:nvPr>
            <p:ph type="pic" sz="quarter" idx="13"/>
          </p:nvPr>
        </p:nvSpPr>
        <p:spPr>
          <a:xfrm>
            <a:off x="1699328" y="3687357"/>
            <a:ext cx="10828822" cy="8053056"/>
          </a:xfrm>
          <a:prstGeom prst="roundRect">
            <a:avLst>
              <a:gd name="adj" fmla="val 0"/>
            </a:avLst>
          </a:prstGeom>
        </p:spPr>
      </p:sp>
      <p:sp>
        <p:nvSpPr>
          <p:cNvPr id="12" name="Text Placeholder 5"/>
          <p:cNvSpPr>
            <a:spLocks noGrp="1"/>
          </p:cNvSpPr>
          <p:nvPr>
            <p:ph type="body" sz="quarter" idx="12" hasCustomPrompt="1"/>
          </p:nvPr>
        </p:nvSpPr>
        <p:spPr>
          <a:xfrm>
            <a:off x="14310523" y="6271508"/>
            <a:ext cx="7245579" cy="2849976"/>
          </a:xfrm>
          <a:prstGeom prst="rect">
            <a:avLst/>
          </a:prstGeom>
        </p:spPr>
        <p:txBody>
          <a:bodyPr lIns="68580" tIns="34290" rIns="68580" bIns="34290">
            <a:noAutofit/>
          </a:bodyPr>
          <a:lstStyle>
            <a:lvl1pPr marL="0" indent="0" algn="l">
              <a:lnSpc>
                <a:spcPct val="120000"/>
              </a:lnSpc>
              <a:buNone/>
              <a:defRPr lang="en-US" sz="2399"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finibus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p>
        </p:txBody>
      </p:sp>
      <p:sp>
        <p:nvSpPr>
          <p:cNvPr id="13" name="Title 3"/>
          <p:cNvSpPr>
            <a:spLocks noGrp="1"/>
          </p:cNvSpPr>
          <p:nvPr>
            <p:ph type="title" hasCustomPrompt="1"/>
          </p:nvPr>
        </p:nvSpPr>
        <p:spPr>
          <a:xfrm>
            <a:off x="14310526" y="4060028"/>
            <a:ext cx="7245579" cy="2239192"/>
          </a:xfrm>
          <a:prstGeom prst="rect">
            <a:avLst/>
          </a:prstGeom>
        </p:spPr>
        <p:txBody>
          <a:bodyPr lIns="68580" tIns="34290" rIns="68580" bIns="34290">
            <a:noAutofit/>
          </a:bodyPr>
          <a:lstStyle>
            <a:lvl1pPr algn="l">
              <a:defRPr sz="6665" cap="all">
                <a:solidFill>
                  <a:schemeClr val="tx1">
                    <a:lumMod val="75000"/>
                    <a:lumOff val="25000"/>
                  </a:schemeClr>
                </a:solidFill>
                <a:latin typeface="Raleway ExtraBold"/>
                <a:cs typeface="Raleway ExtraBold"/>
              </a:defRPr>
            </a:lvl1pPr>
          </a:lstStyle>
          <a:p>
            <a:r>
              <a:rPr lang="en-US" dirty="0"/>
              <a:t>title example here</a:t>
            </a:r>
          </a:p>
        </p:txBody>
      </p:sp>
      <p:sp>
        <p:nvSpPr>
          <p:cNvPr id="14" name="Text Placeholder 5"/>
          <p:cNvSpPr>
            <a:spLocks noGrp="1"/>
          </p:cNvSpPr>
          <p:nvPr>
            <p:ph type="body" sz="quarter" idx="10" hasCustomPrompt="1"/>
          </p:nvPr>
        </p:nvSpPr>
        <p:spPr>
          <a:xfrm>
            <a:off x="14310525" y="3268617"/>
            <a:ext cx="5462398" cy="569587"/>
          </a:xfrm>
          <a:prstGeom prst="rect">
            <a:avLst/>
          </a:prstGeom>
        </p:spPr>
        <p:txBody>
          <a:bodyPr lIns="68580" tIns="34290" rIns="68580" bIns="34290">
            <a:noAutofit/>
          </a:bodyPr>
          <a:lstStyle>
            <a:lvl1pPr marL="0" indent="0" algn="l">
              <a:buNone/>
              <a:defRPr sz="3199" cap="all">
                <a:solidFill>
                  <a:schemeClr val="accent1"/>
                </a:solidFill>
                <a:latin typeface="Raleway Black"/>
                <a:cs typeface="Raleway Black"/>
              </a:defRPr>
            </a:lvl1pPr>
          </a:lstStyle>
          <a:p>
            <a:pPr lvl="0"/>
            <a:r>
              <a:rPr lang="en-US" dirty="0" err="1"/>
              <a:t>Subitle</a:t>
            </a:r>
            <a:r>
              <a:rPr lang="en-US" dirty="0"/>
              <a:t> Example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3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600"/>
                                        <p:tgtEl>
                                          <p:spTgt spid="12">
                                            <p:txEl>
                                              <p:pRg st="0" end="0"/>
                                            </p:txEl>
                                          </p:spTgt>
                                        </p:tgtEl>
                                      </p:cBhvr>
                                    </p:animEffect>
                                    <p:anim calcmode="lin" valueType="num">
                                      <p:cBhvr>
                                        <p:cTn id="8" dur="6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540" decel="100000" fill="hold"/>
                                        <p:tgtEl>
                                          <p:spTgt spid="12">
                                            <p:txEl>
                                              <p:pRg st="0" end="0"/>
                                            </p:txEl>
                                          </p:spTgt>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12">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600"/>
                                        <p:tgtEl>
                                          <p:spTgt spid="13"/>
                                        </p:tgtEl>
                                      </p:cBhvr>
                                    </p:animEffect>
                                    <p:anim calcmode="lin" valueType="num">
                                      <p:cBhvr>
                                        <p:cTn id="14" dur="600" fill="hold"/>
                                        <p:tgtEl>
                                          <p:spTgt spid="13"/>
                                        </p:tgtEl>
                                        <p:attrNameLst>
                                          <p:attrName>ppt_x</p:attrName>
                                        </p:attrNameLst>
                                      </p:cBhvr>
                                      <p:tavLst>
                                        <p:tav tm="0">
                                          <p:val>
                                            <p:strVal val="#ppt_x"/>
                                          </p:val>
                                        </p:tav>
                                        <p:tav tm="100000">
                                          <p:val>
                                            <p:strVal val="#ppt_x"/>
                                          </p:val>
                                        </p:tav>
                                      </p:tavLst>
                                    </p:anim>
                                    <p:anim calcmode="lin" valueType="num">
                                      <p:cBhvr>
                                        <p:cTn id="15" dur="540" decel="100000" fill="hold"/>
                                        <p:tgtEl>
                                          <p:spTgt spid="13"/>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600"/>
                                        <p:tgtEl>
                                          <p:spTgt spid="14">
                                            <p:txEl>
                                              <p:pRg st="0" end="0"/>
                                            </p:txEl>
                                          </p:spTgt>
                                        </p:tgtEl>
                                      </p:cBhvr>
                                    </p:animEffect>
                                    <p:anim calcmode="lin" valueType="num">
                                      <p:cBhvr>
                                        <p:cTn id="20"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23" presetID="12" presetClass="entr" presetSubtype="4" fill="hold" nodeType="withEffect">
                                  <p:stCondLst>
                                    <p:cond delay="3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ppt_y</p:attrName>
                                        </p:attrNameLst>
                                      </p:cBhvr>
                                      <p:tavLst>
                                        <p:tav tm="0">
                                          <p:val>
                                            <p:strVal val="#ppt_y+#ppt_h*1.125000"/>
                                          </p:val>
                                        </p:tav>
                                        <p:tav tm="100000">
                                          <p:val>
                                            <p:strVal val="#ppt_y"/>
                                          </p:val>
                                        </p:tav>
                                      </p:tavLst>
                                    </p:anim>
                                    <p:animEffect transition="in" filter="wipe(up)">
                                      <p:cBhvr>
                                        <p:cTn id="26" dur="500"/>
                                        <p:tgtEl>
                                          <p:spTgt spid="7"/>
                                        </p:tgtEl>
                                      </p:cBhvr>
                                    </p:animEffect>
                                  </p:childTnLst>
                                </p:cTn>
                              </p:par>
                              <p:par>
                                <p:cTn id="27" presetID="10" presetClass="entr" presetSubtype="0" fill="hold" nodeType="with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37" presetClass="entr" presetSubtype="0" fill="hold" nodeType="withEffect" nodePh="1">
                  <p:stCondLst>
                    <p:cond delay="300"/>
                  </p:stCondLst>
                  <p:childTnLst>
                    <p:set>
                      <p:cBhvr>
                        <p:cTn dur="1" fill="hold">
                          <p:stCondLst>
                            <p:cond delay="0"/>
                          </p:stCondLst>
                        </p:cTn>
                        <p:tgtEl>
                          <p:spTgt spid="12"/>
                        </p:tgtEl>
                        <p:attrNameLst>
                          <p:attrName>style.visibility</p:attrName>
                        </p:attrNameLst>
                      </p:cBhvr>
                      <p:to>
                        <p:strVal val="visible"/>
                      </p:to>
                    </p:set>
                    <p:animEffect transition="in" filter="fade">
                      <p:cBhvr>
                        <p:cTn dur="600"/>
                        <p:tgtEl>
                          <p:spTgt spid="12"/>
                        </p:tgtEl>
                      </p:cBhvr>
                    </p:animEffect>
                    <p:anim calcmode="lin" valueType="num">
                      <p:cBhvr>
                        <p:cTn dur="600" fill="hold"/>
                        <p:tgtEl>
                          <p:spTgt spid="12"/>
                        </p:tgtEl>
                        <p:attrNameLst>
                          <p:attrName>ppt_x</p:attrName>
                        </p:attrNameLst>
                      </p:cBhvr>
                      <p:tavLst>
                        <p:tav tm="0">
                          <p:val>
                            <p:strVal val="#ppt_x"/>
                          </p:val>
                        </p:tav>
                        <p:tav tm="100000">
                          <p:val>
                            <p:strVal val="#ppt_x"/>
                          </p:val>
                        </p:tav>
                      </p:tavLst>
                    </p:anim>
                    <p:anim calcmode="lin" valueType="num">
                      <p:cBhvr>
                        <p:cTn dur="540" decel="100000" fill="hold"/>
                        <p:tgtEl>
                          <p:spTgt spid="12"/>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2"/>
                        </p:tgtEl>
                        <p:attrNameLst>
                          <p:attrName>ppt_y</p:attrName>
                        </p:attrNameLst>
                      </p:cBhvr>
                      <p:tavLst>
                        <p:tav tm="0">
                          <p:val>
                            <p:strVal val="#ppt_y-.03"/>
                          </p:val>
                        </p:tav>
                        <p:tav tm="100000">
                          <p:val>
                            <p:strVal val="#ppt_y"/>
                          </p:val>
                        </p:tav>
                      </p:tavLst>
                    </p:anim>
                  </p:childTnLst>
                </p:cTn>
              </p:par>
            </p:tnLst>
          </p:tmpl>
        </p:tmplLst>
      </p:bldP>
      <p:bldP spid="13" grpId="0"/>
      <p:bldP spid="14" grpId="0" build="p">
        <p:tmplLst>
          <p:tmpl lvl="1">
            <p:tnLst>
              <p:par>
                <p:cTn presetID="37" presetClass="entr" presetSubtype="0"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6_Simple Title left">
    <p:spTree>
      <p:nvGrpSpPr>
        <p:cNvPr id="1" name=""/>
        <p:cNvGrpSpPr/>
        <p:nvPr/>
      </p:nvGrpSpPr>
      <p:grpSpPr>
        <a:xfrm>
          <a:off x="0" y="0"/>
          <a:ext cx="0" cy="0"/>
          <a:chOff x="0" y="0"/>
          <a:chExt cx="0" cy="0"/>
        </a:xfrm>
      </p:grpSpPr>
      <p:grpSp>
        <p:nvGrpSpPr>
          <p:cNvPr id="27" name="Group 26"/>
          <p:cNvGrpSpPr/>
          <p:nvPr userDrawn="1"/>
        </p:nvGrpSpPr>
        <p:grpSpPr>
          <a:xfrm>
            <a:off x="12112378" y="3928533"/>
            <a:ext cx="11660365" cy="9525344"/>
            <a:chOff x="144192" y="1314248"/>
            <a:chExt cx="4689352" cy="3829730"/>
          </a:xfrm>
        </p:grpSpPr>
        <p:pic>
          <p:nvPicPr>
            <p:cNvPr id="28" name="Picture 27" descr="Captura de pantalla 2016-03-07 a las 10.49.25 a.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192" y="1314248"/>
              <a:ext cx="4689352" cy="3829730"/>
            </a:xfrm>
            <a:prstGeom prst="rect">
              <a:avLst/>
            </a:prstGeom>
          </p:spPr>
        </p:pic>
        <p:sp>
          <p:nvSpPr>
            <p:cNvPr id="29" name="Rectangle 28"/>
            <p:cNvSpPr/>
            <p:nvPr userDrawn="1"/>
          </p:nvSpPr>
          <p:spPr>
            <a:xfrm>
              <a:off x="1946352" y="1533902"/>
              <a:ext cx="1107134" cy="106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grpSp>
      <p:grpSp>
        <p:nvGrpSpPr>
          <p:cNvPr id="24" name="Group 23"/>
          <p:cNvGrpSpPr/>
          <p:nvPr userDrawn="1"/>
        </p:nvGrpSpPr>
        <p:grpSpPr>
          <a:xfrm>
            <a:off x="1283556" y="3928533"/>
            <a:ext cx="11660365" cy="9525344"/>
            <a:chOff x="144192" y="1314248"/>
            <a:chExt cx="4689352" cy="3829730"/>
          </a:xfrm>
        </p:grpSpPr>
        <p:pic>
          <p:nvPicPr>
            <p:cNvPr id="25" name="Picture 24" descr="Captura de pantalla 2016-03-07 a las 10.49.25 a.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192" y="1314248"/>
              <a:ext cx="4689352" cy="3829730"/>
            </a:xfrm>
            <a:prstGeom prst="rect">
              <a:avLst/>
            </a:prstGeom>
          </p:spPr>
        </p:pic>
        <p:sp>
          <p:nvSpPr>
            <p:cNvPr id="26" name="Rectangle 25"/>
            <p:cNvSpPr/>
            <p:nvPr userDrawn="1"/>
          </p:nvSpPr>
          <p:spPr>
            <a:xfrm>
              <a:off x="1946352" y="1533902"/>
              <a:ext cx="1107134" cy="106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grpSp>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30" name="Picture Placeholder 3"/>
          <p:cNvSpPr>
            <a:spLocks noGrp="1"/>
          </p:cNvSpPr>
          <p:nvPr>
            <p:ph type="pic" sz="quarter" idx="14"/>
          </p:nvPr>
        </p:nvSpPr>
        <p:spPr>
          <a:xfrm>
            <a:off x="2047383" y="4896515"/>
            <a:ext cx="5066358" cy="7476107"/>
          </a:xfrm>
          <a:prstGeom prst="roundRect">
            <a:avLst>
              <a:gd name="adj" fmla="val 0"/>
            </a:avLst>
          </a:prstGeom>
        </p:spPr>
      </p:sp>
      <p:sp>
        <p:nvSpPr>
          <p:cNvPr id="31" name="Picture Placeholder 3"/>
          <p:cNvSpPr>
            <a:spLocks noGrp="1"/>
          </p:cNvSpPr>
          <p:nvPr>
            <p:ph type="pic" sz="quarter" idx="15"/>
          </p:nvPr>
        </p:nvSpPr>
        <p:spPr>
          <a:xfrm>
            <a:off x="17942562" y="4896515"/>
            <a:ext cx="5066358" cy="7476107"/>
          </a:xfrm>
          <a:prstGeom prst="roundRect">
            <a:avLst>
              <a:gd name="adj" fmla="val 0"/>
            </a:avLst>
          </a:prstGeom>
        </p:spPr>
      </p:sp>
      <p:grpSp>
        <p:nvGrpSpPr>
          <p:cNvPr id="20" name="Group 19"/>
          <p:cNvGrpSpPr/>
          <p:nvPr userDrawn="1"/>
        </p:nvGrpSpPr>
        <p:grpSpPr>
          <a:xfrm>
            <a:off x="6272851" y="3562320"/>
            <a:ext cx="12501682" cy="10212613"/>
            <a:chOff x="144192" y="1314248"/>
            <a:chExt cx="4689352" cy="3829730"/>
          </a:xfrm>
        </p:grpSpPr>
        <p:pic>
          <p:nvPicPr>
            <p:cNvPr id="21" name="Picture 20" descr="Captura de pantalla 2016-03-07 a las 10.49.25 a.m..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4192" y="1314248"/>
              <a:ext cx="4689352" cy="3829730"/>
            </a:xfrm>
            <a:prstGeom prst="rect">
              <a:avLst/>
            </a:prstGeom>
          </p:spPr>
        </p:pic>
        <p:sp>
          <p:nvSpPr>
            <p:cNvPr id="22" name="Rectangle 21"/>
            <p:cNvSpPr/>
            <p:nvPr userDrawn="1"/>
          </p:nvSpPr>
          <p:spPr>
            <a:xfrm>
              <a:off x="1946352" y="1533902"/>
              <a:ext cx="1107134" cy="106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grpSp>
      <p:sp>
        <p:nvSpPr>
          <p:cNvPr id="23" name="Picture Placeholder 3"/>
          <p:cNvSpPr>
            <a:spLocks noGrp="1"/>
          </p:cNvSpPr>
          <p:nvPr>
            <p:ph type="pic" sz="quarter" idx="13"/>
          </p:nvPr>
        </p:nvSpPr>
        <p:spPr>
          <a:xfrm>
            <a:off x="7113739" y="4557848"/>
            <a:ext cx="10828822" cy="8053056"/>
          </a:xfrm>
          <a:prstGeom prst="roundRect">
            <a:avLst>
              <a:gd name="adj" fmla="val 0"/>
            </a:avLst>
          </a:prstGeom>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450" decel="100000" fill="hold"/>
                                        <p:tgtEl>
                                          <p:spTgt spid="24"/>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6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450" decel="100000" fill="hold"/>
                                        <p:tgtEl>
                                          <p:spTgt spid="20"/>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20"/>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7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450" decel="100000" fill="hold"/>
                                        <p:tgtEl>
                                          <p:spTgt spid="27"/>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4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grpSp>
        <p:nvGrpSpPr>
          <p:cNvPr id="7" name="Group 6"/>
          <p:cNvGrpSpPr/>
          <p:nvPr userDrawn="1"/>
        </p:nvGrpSpPr>
        <p:grpSpPr>
          <a:xfrm>
            <a:off x="12345937" y="3887967"/>
            <a:ext cx="15654501" cy="8983592"/>
            <a:chOff x="5486400" y="2946400"/>
            <a:chExt cx="25576932" cy="14673922"/>
          </a:xfrm>
        </p:grpSpPr>
        <p:sp>
          <p:nvSpPr>
            <p:cNvPr id="8" name="Shape 6"/>
            <p:cNvSpPr/>
            <p:nvPr/>
          </p:nvSpPr>
          <p:spPr>
            <a:xfrm>
              <a:off x="8026400" y="3136900"/>
              <a:ext cx="20505265" cy="13901499"/>
            </a:xfrm>
            <a:custGeom>
              <a:avLst/>
              <a:gdLst/>
              <a:ahLst/>
              <a:cxnLst>
                <a:cxn ang="0">
                  <a:pos x="wd2" y="hd2"/>
                </a:cxn>
                <a:cxn ang="5400000">
                  <a:pos x="wd2" y="hd2"/>
                </a:cxn>
                <a:cxn ang="10800000">
                  <a:pos x="wd2" y="hd2"/>
                </a:cxn>
                <a:cxn ang="16200000">
                  <a:pos x="wd2" y="hd2"/>
                </a:cxn>
              </a:cxnLst>
              <a:rect l="0" t="0" r="r" b="b"/>
              <a:pathLst>
                <a:path w="21600" h="21600" extrusionOk="0">
                  <a:moveTo>
                    <a:pt x="20703" y="1320"/>
                  </a:moveTo>
                  <a:lnTo>
                    <a:pt x="20703" y="19605"/>
                  </a:lnTo>
                  <a:lnTo>
                    <a:pt x="895" y="19605"/>
                  </a:lnTo>
                  <a:lnTo>
                    <a:pt x="895" y="1320"/>
                  </a:lnTo>
                  <a:lnTo>
                    <a:pt x="20703" y="1320"/>
                  </a:lnTo>
                  <a:cubicBezTo>
                    <a:pt x="20703" y="1320"/>
                    <a:pt x="20703" y="1320"/>
                    <a:pt x="20703" y="1320"/>
                  </a:cubicBezTo>
                  <a:close/>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lose/>
                </a:path>
              </a:pathLst>
            </a:custGeom>
            <a:gradFill>
              <a:gsLst>
                <a:gs pos="0">
                  <a:srgbClr val="E8E7E8"/>
                </a:gs>
                <a:gs pos="95000">
                  <a:srgbClr val="AFB2B4"/>
                </a:gs>
              </a:gsLst>
              <a:lin ang="2043523"/>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9" name="Shape 7"/>
            <p:cNvSpPr/>
            <p:nvPr/>
          </p:nvSpPr>
          <p:spPr>
            <a:xfrm>
              <a:off x="28448000" y="16751300"/>
              <a:ext cx="170192" cy="3224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10800" y="11510"/>
                  </a:lnTo>
                  <a:lnTo>
                    <a:pt x="21600" y="0"/>
                  </a:lnTo>
                  <a:cubicBezTo>
                    <a:pt x="21600" y="0"/>
                    <a:pt x="21600" y="21600"/>
                    <a:pt x="21600" y="21600"/>
                  </a:cubicBezTo>
                  <a:close/>
                </a:path>
              </a:pathLst>
            </a:custGeom>
            <a:solidFill>
              <a:srgbClr val="A8A9AC"/>
            </a:soli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10" name="Shape 8"/>
            <p:cNvSpPr/>
            <p:nvPr/>
          </p:nvSpPr>
          <p:spPr>
            <a:xfrm>
              <a:off x="7937500" y="16751300"/>
              <a:ext cx="170194" cy="32241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11832" y="12996"/>
                  </a:lnTo>
                  <a:cubicBezTo>
                    <a:pt x="11832" y="12996"/>
                    <a:pt x="21600" y="21600"/>
                    <a:pt x="21600" y="21600"/>
                  </a:cubicBezTo>
                  <a:close/>
                </a:path>
              </a:pathLst>
            </a:custGeom>
            <a:solidFill>
              <a:srgbClr val="A8A9AC"/>
            </a:soli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11" name="Shape 9"/>
            <p:cNvSpPr/>
            <p:nvPr/>
          </p:nvSpPr>
          <p:spPr>
            <a:xfrm>
              <a:off x="7835900" y="2946400"/>
              <a:ext cx="20878159" cy="14637071"/>
            </a:xfrm>
            <a:custGeom>
              <a:avLst/>
              <a:gdLst/>
              <a:ahLst/>
              <a:cxnLst>
                <a:cxn ang="0">
                  <a:pos x="wd2" y="hd2"/>
                </a:cxn>
                <a:cxn ang="5400000">
                  <a:pos x="wd2" y="hd2"/>
                </a:cxn>
                <a:cxn ang="10800000">
                  <a:pos x="wd2" y="hd2"/>
                </a:cxn>
                <a:cxn ang="16200000">
                  <a:pos x="wd2" y="hd2"/>
                </a:cxn>
              </a:cxnLst>
              <a:rect l="0" t="0" r="r" b="b"/>
              <a:pathLst>
                <a:path w="21600" h="21600" extrusionOk="0">
                  <a:moveTo>
                    <a:pt x="20801" y="0"/>
                  </a:moveTo>
                  <a:lnTo>
                    <a:pt x="799" y="0"/>
                  </a:lnTo>
                  <a:cubicBezTo>
                    <a:pt x="358" y="0"/>
                    <a:pt x="0" y="510"/>
                    <a:pt x="0" y="1140"/>
                  </a:cubicBezTo>
                  <a:lnTo>
                    <a:pt x="0" y="20460"/>
                  </a:lnTo>
                  <a:cubicBezTo>
                    <a:pt x="0" y="21090"/>
                    <a:pt x="358" y="21600"/>
                    <a:pt x="799" y="21600"/>
                  </a:cubicBezTo>
                  <a:lnTo>
                    <a:pt x="20801" y="21600"/>
                  </a:lnTo>
                  <a:cubicBezTo>
                    <a:pt x="21242" y="21600"/>
                    <a:pt x="21600" y="21090"/>
                    <a:pt x="21600" y="20460"/>
                  </a:cubicBezTo>
                  <a:lnTo>
                    <a:pt x="21600" y="1140"/>
                  </a:lnTo>
                  <a:cubicBezTo>
                    <a:pt x="21600" y="510"/>
                    <a:pt x="21242" y="0"/>
                    <a:pt x="20801" y="0"/>
                  </a:cubicBezTo>
                  <a:cubicBezTo>
                    <a:pt x="20801" y="0"/>
                    <a:pt x="20801" y="0"/>
                    <a:pt x="20801" y="0"/>
                  </a:cubicBezTo>
                  <a:close/>
                  <a:moveTo>
                    <a:pt x="20801" y="138"/>
                  </a:moveTo>
                  <a:cubicBezTo>
                    <a:pt x="21188" y="138"/>
                    <a:pt x="21504" y="587"/>
                    <a:pt x="21504" y="1140"/>
                  </a:cubicBezTo>
                  <a:lnTo>
                    <a:pt x="21504" y="20460"/>
                  </a:lnTo>
                  <a:cubicBezTo>
                    <a:pt x="21504" y="21013"/>
                    <a:pt x="21188" y="21462"/>
                    <a:pt x="20801" y="21462"/>
                  </a:cubicBezTo>
                  <a:lnTo>
                    <a:pt x="799" y="21462"/>
                  </a:lnTo>
                  <a:cubicBezTo>
                    <a:pt x="412" y="21462"/>
                    <a:pt x="96" y="21013"/>
                    <a:pt x="96" y="20460"/>
                  </a:cubicBezTo>
                  <a:lnTo>
                    <a:pt x="96" y="1140"/>
                  </a:lnTo>
                  <a:cubicBezTo>
                    <a:pt x="96" y="587"/>
                    <a:pt x="412" y="138"/>
                    <a:pt x="799" y="138"/>
                  </a:cubicBezTo>
                  <a:lnTo>
                    <a:pt x="20801" y="138"/>
                  </a:lnTo>
                </a:path>
              </a:pathLst>
            </a:custGeom>
            <a:gradFill>
              <a:gsLst>
                <a:gs pos="100000">
                  <a:srgbClr val="C7C8CB"/>
                </a:gs>
                <a:gs pos="0">
                  <a:srgbClr val="E9EBF2"/>
                </a:gs>
              </a:gsLst>
              <a:lin ang="3283355"/>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12" name="Shape 10"/>
            <p:cNvSpPr/>
            <p:nvPr/>
          </p:nvSpPr>
          <p:spPr>
            <a:xfrm>
              <a:off x="7899400" y="3009900"/>
              <a:ext cx="20744979" cy="14503883"/>
            </a:xfrm>
            <a:custGeom>
              <a:avLst/>
              <a:gdLst/>
              <a:ahLst/>
              <a:cxnLst>
                <a:cxn ang="0">
                  <a:pos x="wd2" y="hd2"/>
                </a:cxn>
                <a:cxn ang="5400000">
                  <a:pos x="wd2" y="hd2"/>
                </a:cxn>
                <a:cxn ang="10800000">
                  <a:pos x="wd2" y="hd2"/>
                </a:cxn>
                <a:cxn ang="16200000">
                  <a:pos x="wd2" y="hd2"/>
                </a:cxn>
              </a:cxnLst>
              <a:rect l="0" t="0" r="r" b="b"/>
              <a:pathLst>
                <a:path w="21600" h="21600" extrusionOk="0">
                  <a:moveTo>
                    <a:pt x="20865" y="0"/>
                  </a:moveTo>
                  <a:lnTo>
                    <a:pt x="735" y="0"/>
                  </a:lnTo>
                  <a:cubicBezTo>
                    <a:pt x="330" y="0"/>
                    <a:pt x="0" y="472"/>
                    <a:pt x="0" y="1051"/>
                  </a:cubicBezTo>
                  <a:lnTo>
                    <a:pt x="0" y="20549"/>
                  </a:lnTo>
                  <a:cubicBezTo>
                    <a:pt x="0" y="21128"/>
                    <a:pt x="330" y="21600"/>
                    <a:pt x="735" y="21600"/>
                  </a:cubicBezTo>
                  <a:lnTo>
                    <a:pt x="20865" y="21600"/>
                  </a:lnTo>
                  <a:cubicBezTo>
                    <a:pt x="21270" y="21600"/>
                    <a:pt x="21600" y="21128"/>
                    <a:pt x="21600" y="20549"/>
                  </a:cubicBezTo>
                  <a:lnTo>
                    <a:pt x="21600" y="1051"/>
                  </a:lnTo>
                  <a:cubicBezTo>
                    <a:pt x="21600" y="472"/>
                    <a:pt x="21270" y="0"/>
                    <a:pt x="20865" y="0"/>
                  </a:cubicBezTo>
                  <a:cubicBezTo>
                    <a:pt x="20865" y="0"/>
                    <a:pt x="20865" y="0"/>
                    <a:pt x="20865" y="0"/>
                  </a:cubicBezTo>
                  <a:close/>
                  <a:moveTo>
                    <a:pt x="20865" y="40"/>
                  </a:moveTo>
                  <a:cubicBezTo>
                    <a:pt x="21255" y="40"/>
                    <a:pt x="21572" y="493"/>
                    <a:pt x="21572" y="1051"/>
                  </a:cubicBezTo>
                  <a:lnTo>
                    <a:pt x="21572" y="20549"/>
                  </a:lnTo>
                  <a:cubicBezTo>
                    <a:pt x="21572" y="21107"/>
                    <a:pt x="21255" y="21560"/>
                    <a:pt x="20865" y="21560"/>
                  </a:cubicBezTo>
                  <a:lnTo>
                    <a:pt x="735" y="21560"/>
                  </a:lnTo>
                  <a:cubicBezTo>
                    <a:pt x="345" y="21560"/>
                    <a:pt x="28" y="21107"/>
                    <a:pt x="28" y="20549"/>
                  </a:cubicBezTo>
                  <a:lnTo>
                    <a:pt x="28" y="1051"/>
                  </a:lnTo>
                  <a:cubicBezTo>
                    <a:pt x="28" y="493"/>
                    <a:pt x="345" y="40"/>
                    <a:pt x="735" y="40"/>
                  </a:cubicBezTo>
                  <a:lnTo>
                    <a:pt x="20865" y="40"/>
                  </a:lnTo>
                </a:path>
              </a:pathLst>
            </a:custGeom>
            <a:solidFill>
              <a:srgbClr val="FFFFFF">
                <a:alpha val="25000"/>
              </a:srgbClr>
            </a:soli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13" name="Shape 11"/>
            <p:cNvSpPr/>
            <p:nvPr/>
          </p:nvSpPr>
          <p:spPr>
            <a:xfrm>
              <a:off x="8026400" y="3136900"/>
              <a:ext cx="20505261" cy="13901513"/>
            </a:xfrm>
            <a:custGeom>
              <a:avLst/>
              <a:gdLst/>
              <a:ahLst/>
              <a:cxnLst>
                <a:cxn ang="0">
                  <a:pos x="wd2" y="hd2"/>
                </a:cxn>
                <a:cxn ang="5400000">
                  <a:pos x="wd2" y="hd2"/>
                </a:cxn>
                <a:cxn ang="10800000">
                  <a:pos x="wd2" y="hd2"/>
                </a:cxn>
                <a:cxn ang="16200000">
                  <a:pos x="wd2" y="hd2"/>
                </a:cxn>
              </a:cxnLst>
              <a:rect l="0" t="0" r="r" b="b"/>
              <a:pathLst>
                <a:path w="21600" h="21600" extrusionOk="0">
                  <a:moveTo>
                    <a:pt x="20983" y="0"/>
                  </a:moveTo>
                  <a:lnTo>
                    <a:pt x="617" y="0"/>
                  </a:lnTo>
                  <a:cubicBezTo>
                    <a:pt x="277" y="0"/>
                    <a:pt x="0" y="408"/>
                    <a:pt x="0" y="910"/>
                  </a:cubicBezTo>
                  <a:lnTo>
                    <a:pt x="0" y="21021"/>
                  </a:lnTo>
                  <a:lnTo>
                    <a:pt x="0" y="21156"/>
                  </a:lnTo>
                  <a:lnTo>
                    <a:pt x="0" y="21186"/>
                  </a:lnTo>
                  <a:cubicBezTo>
                    <a:pt x="0" y="21415"/>
                    <a:pt x="126" y="21600"/>
                    <a:pt x="281" y="21600"/>
                  </a:cubicBezTo>
                  <a:lnTo>
                    <a:pt x="21319" y="21600"/>
                  </a:lnTo>
                  <a:cubicBezTo>
                    <a:pt x="21474" y="21600"/>
                    <a:pt x="21600" y="21415"/>
                    <a:pt x="21600" y="21186"/>
                  </a:cubicBezTo>
                  <a:lnTo>
                    <a:pt x="21600" y="21156"/>
                  </a:lnTo>
                  <a:lnTo>
                    <a:pt x="21600" y="21021"/>
                  </a:lnTo>
                  <a:lnTo>
                    <a:pt x="21600" y="910"/>
                  </a:lnTo>
                  <a:cubicBezTo>
                    <a:pt x="21600" y="408"/>
                    <a:pt x="21323" y="0"/>
                    <a:pt x="20983" y="0"/>
                  </a:cubicBezTo>
                  <a:cubicBezTo>
                    <a:pt x="20983" y="0"/>
                    <a:pt x="20983" y="0"/>
                    <a:pt x="20983" y="0"/>
                  </a:cubicBezTo>
                  <a:close/>
                  <a:moveTo>
                    <a:pt x="20983" y="41"/>
                  </a:moveTo>
                  <a:cubicBezTo>
                    <a:pt x="21308" y="41"/>
                    <a:pt x="21572" y="431"/>
                    <a:pt x="21572" y="910"/>
                  </a:cubicBezTo>
                  <a:lnTo>
                    <a:pt x="21572" y="21021"/>
                  </a:lnTo>
                  <a:lnTo>
                    <a:pt x="21572" y="21156"/>
                  </a:lnTo>
                  <a:lnTo>
                    <a:pt x="21572" y="21186"/>
                  </a:lnTo>
                  <a:cubicBezTo>
                    <a:pt x="21572" y="21392"/>
                    <a:pt x="21459" y="21559"/>
                    <a:pt x="21319" y="21559"/>
                  </a:cubicBezTo>
                  <a:lnTo>
                    <a:pt x="281" y="21559"/>
                  </a:lnTo>
                  <a:cubicBezTo>
                    <a:pt x="141" y="21559"/>
                    <a:pt x="28" y="21392"/>
                    <a:pt x="28" y="21186"/>
                  </a:cubicBezTo>
                  <a:lnTo>
                    <a:pt x="28" y="21156"/>
                  </a:lnTo>
                  <a:lnTo>
                    <a:pt x="28" y="21021"/>
                  </a:lnTo>
                  <a:lnTo>
                    <a:pt x="28" y="910"/>
                  </a:lnTo>
                  <a:cubicBezTo>
                    <a:pt x="28" y="431"/>
                    <a:pt x="292" y="41"/>
                    <a:pt x="617" y="41"/>
                  </a:cubicBezTo>
                  <a:lnTo>
                    <a:pt x="20983" y="41"/>
                  </a:lnTo>
                </a:path>
              </a:pathLst>
            </a:custGeom>
            <a:solidFill>
              <a:srgbClr val="FFFFFF">
                <a:alpha val="50000"/>
              </a:srgbClr>
            </a:soli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14" name="Shape 12"/>
            <p:cNvSpPr/>
            <p:nvPr/>
          </p:nvSpPr>
          <p:spPr>
            <a:xfrm>
              <a:off x="7937500" y="3048000"/>
              <a:ext cx="20691710" cy="14087961"/>
            </a:xfrm>
            <a:custGeom>
              <a:avLst/>
              <a:gdLst/>
              <a:ahLst/>
              <a:cxnLst>
                <a:cxn ang="0">
                  <a:pos x="wd2" y="hd2"/>
                </a:cxn>
                <a:cxn ang="5400000">
                  <a:pos x="wd2" y="hd2"/>
                </a:cxn>
                <a:cxn ang="10800000">
                  <a:pos x="wd2" y="hd2"/>
                </a:cxn>
                <a:cxn ang="16200000">
                  <a:pos x="wd2" y="hd2"/>
                </a:cxn>
              </a:cxnLst>
              <a:rect l="0" t="0" r="r" b="b"/>
              <a:pathLst>
                <a:path w="21600" h="21600" extrusionOk="0">
                  <a:moveTo>
                    <a:pt x="20891" y="0"/>
                  </a:moveTo>
                  <a:lnTo>
                    <a:pt x="709" y="0"/>
                  </a:lnTo>
                  <a:cubicBezTo>
                    <a:pt x="318" y="0"/>
                    <a:pt x="0" y="467"/>
                    <a:pt x="0" y="1041"/>
                  </a:cubicBezTo>
                  <a:lnTo>
                    <a:pt x="0" y="20885"/>
                  </a:lnTo>
                  <a:lnTo>
                    <a:pt x="0" y="21019"/>
                  </a:lnTo>
                  <a:lnTo>
                    <a:pt x="0" y="21049"/>
                  </a:lnTo>
                  <a:cubicBezTo>
                    <a:pt x="0" y="21353"/>
                    <a:pt x="168" y="21600"/>
                    <a:pt x="375" y="21600"/>
                  </a:cubicBezTo>
                  <a:lnTo>
                    <a:pt x="21225" y="21600"/>
                  </a:lnTo>
                  <a:cubicBezTo>
                    <a:pt x="21432" y="21600"/>
                    <a:pt x="21600" y="21353"/>
                    <a:pt x="21600" y="21049"/>
                  </a:cubicBezTo>
                  <a:lnTo>
                    <a:pt x="21600" y="21019"/>
                  </a:lnTo>
                  <a:lnTo>
                    <a:pt x="21600" y="20885"/>
                  </a:lnTo>
                  <a:lnTo>
                    <a:pt x="21600" y="1041"/>
                  </a:lnTo>
                  <a:cubicBezTo>
                    <a:pt x="21600" y="467"/>
                    <a:pt x="21282" y="0"/>
                    <a:pt x="20891" y="0"/>
                  </a:cubicBezTo>
                  <a:cubicBezTo>
                    <a:pt x="20891" y="0"/>
                    <a:pt x="20891" y="0"/>
                    <a:pt x="20891" y="0"/>
                  </a:cubicBezTo>
                  <a:close/>
                  <a:moveTo>
                    <a:pt x="20891" y="143"/>
                  </a:moveTo>
                  <a:cubicBezTo>
                    <a:pt x="21228" y="143"/>
                    <a:pt x="21503" y="546"/>
                    <a:pt x="21503" y="1041"/>
                  </a:cubicBezTo>
                  <a:lnTo>
                    <a:pt x="21503" y="20885"/>
                  </a:lnTo>
                  <a:lnTo>
                    <a:pt x="21503" y="21019"/>
                  </a:lnTo>
                  <a:lnTo>
                    <a:pt x="21503" y="21049"/>
                  </a:lnTo>
                  <a:cubicBezTo>
                    <a:pt x="21503" y="21274"/>
                    <a:pt x="21378" y="21457"/>
                    <a:pt x="21225" y="21457"/>
                  </a:cubicBezTo>
                  <a:lnTo>
                    <a:pt x="375" y="21457"/>
                  </a:lnTo>
                  <a:cubicBezTo>
                    <a:pt x="222" y="21457"/>
                    <a:pt x="97" y="21274"/>
                    <a:pt x="97" y="21049"/>
                  </a:cubicBezTo>
                  <a:lnTo>
                    <a:pt x="97" y="21019"/>
                  </a:lnTo>
                  <a:lnTo>
                    <a:pt x="97" y="20885"/>
                  </a:lnTo>
                  <a:lnTo>
                    <a:pt x="97" y="1041"/>
                  </a:lnTo>
                  <a:cubicBezTo>
                    <a:pt x="97" y="546"/>
                    <a:pt x="372" y="143"/>
                    <a:pt x="709" y="143"/>
                  </a:cubicBezTo>
                  <a:lnTo>
                    <a:pt x="20891" y="143"/>
                  </a:lnTo>
                </a:path>
              </a:pathLst>
            </a:custGeom>
            <a:gradFill>
              <a:gsLst>
                <a:gs pos="0">
                  <a:srgbClr val="47484B"/>
                </a:gs>
                <a:gs pos="100000">
                  <a:srgbClr val="47484B"/>
                </a:gs>
              </a:gsLst>
              <a:lin ang="5400000"/>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15" name="Shape 13"/>
            <p:cNvSpPr/>
            <p:nvPr/>
          </p:nvSpPr>
          <p:spPr>
            <a:xfrm>
              <a:off x="27927300" y="3073400"/>
              <a:ext cx="675538" cy="675552"/>
            </a:xfrm>
            <a:custGeom>
              <a:avLst/>
              <a:gdLst/>
              <a:ahLst/>
              <a:cxnLst>
                <a:cxn ang="0">
                  <a:pos x="wd2" y="hd2"/>
                </a:cxn>
                <a:cxn ang="5400000">
                  <a:pos x="wd2" y="hd2"/>
                </a:cxn>
                <a:cxn ang="10800000">
                  <a:pos x="wd2" y="hd2"/>
                </a:cxn>
                <a:cxn ang="16200000">
                  <a:pos x="wd2" y="hd2"/>
                </a:cxn>
              </a:cxnLst>
              <a:rect l="0" t="0" r="r" b="b"/>
              <a:pathLst>
                <a:path w="21600" h="21600" extrusionOk="0">
                  <a:moveTo>
                    <a:pt x="1510" y="0"/>
                  </a:moveTo>
                  <a:lnTo>
                    <a:pt x="0" y="0"/>
                  </a:lnTo>
                  <a:cubicBezTo>
                    <a:pt x="11911" y="0"/>
                    <a:pt x="21600" y="9690"/>
                    <a:pt x="21600" y="21600"/>
                  </a:cubicBezTo>
                  <a:lnTo>
                    <a:pt x="21600" y="20090"/>
                  </a:lnTo>
                  <a:cubicBezTo>
                    <a:pt x="21600" y="9013"/>
                    <a:pt x="12588" y="0"/>
                    <a:pt x="151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16" name="Shape 14"/>
            <p:cNvSpPr/>
            <p:nvPr/>
          </p:nvSpPr>
          <p:spPr>
            <a:xfrm>
              <a:off x="7962900" y="3073400"/>
              <a:ext cx="675539" cy="675552"/>
            </a:xfrm>
            <a:custGeom>
              <a:avLst/>
              <a:gdLst/>
              <a:ahLst/>
              <a:cxnLst>
                <a:cxn ang="0">
                  <a:pos x="wd2" y="hd2"/>
                </a:cxn>
                <a:cxn ang="5400000">
                  <a:pos x="wd2" y="hd2"/>
                </a:cxn>
                <a:cxn ang="10800000">
                  <a:pos x="wd2" y="hd2"/>
                </a:cxn>
                <a:cxn ang="16200000">
                  <a:pos x="wd2" y="hd2"/>
                </a:cxn>
              </a:cxnLst>
              <a:rect l="0" t="0" r="r" b="b"/>
              <a:pathLst>
                <a:path w="21600" h="21600" extrusionOk="0">
                  <a:moveTo>
                    <a:pt x="20090" y="0"/>
                  </a:moveTo>
                  <a:lnTo>
                    <a:pt x="21600" y="0"/>
                  </a:lnTo>
                  <a:cubicBezTo>
                    <a:pt x="9689" y="0"/>
                    <a:pt x="0" y="9690"/>
                    <a:pt x="0" y="21600"/>
                  </a:cubicBezTo>
                  <a:lnTo>
                    <a:pt x="0" y="20090"/>
                  </a:lnTo>
                  <a:cubicBezTo>
                    <a:pt x="0" y="9013"/>
                    <a:pt x="9012" y="0"/>
                    <a:pt x="20090" y="0"/>
                  </a:cubicBezTo>
                  <a:close/>
                </a:path>
              </a:pathLst>
            </a:custGeom>
            <a:gradFill>
              <a:gsLst>
                <a:gs pos="0">
                  <a:srgbClr val="BFBFC0">
                    <a:alpha val="0"/>
                  </a:srgbClr>
                </a:gs>
                <a:gs pos="100000">
                  <a:srgbClr val="BFBFC0">
                    <a:alpha val="0"/>
                  </a:srgbClr>
                </a:gs>
              </a:gsLst>
              <a:lin ang="2700000"/>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19" name="Shape 15"/>
            <p:cNvSpPr/>
            <p:nvPr/>
          </p:nvSpPr>
          <p:spPr>
            <a:xfrm>
              <a:off x="8864600" y="3975100"/>
              <a:ext cx="18826758" cy="11794820"/>
            </a:xfrm>
            <a:custGeom>
              <a:avLst/>
              <a:gdLst/>
              <a:ahLst/>
              <a:cxnLst>
                <a:cxn ang="0">
                  <a:pos x="wd2" y="hd2"/>
                </a:cxn>
                <a:cxn ang="5400000">
                  <a:pos x="wd2" y="hd2"/>
                </a:cxn>
                <a:cxn ang="10800000">
                  <a:pos x="wd2" y="hd2"/>
                </a:cxn>
                <a:cxn ang="16200000">
                  <a:pos x="wd2" y="hd2"/>
                </a:cxn>
              </a:cxnLst>
              <a:rect l="0" t="0" r="r" b="b"/>
              <a:pathLst>
                <a:path w="21600" h="21600" extrusionOk="0">
                  <a:moveTo>
                    <a:pt x="21569" y="0"/>
                  </a:moveTo>
                  <a:lnTo>
                    <a:pt x="31" y="0"/>
                  </a:lnTo>
                  <a:cubicBezTo>
                    <a:pt x="14" y="0"/>
                    <a:pt x="0" y="22"/>
                    <a:pt x="0" y="49"/>
                  </a:cubicBezTo>
                  <a:lnTo>
                    <a:pt x="0" y="21551"/>
                  </a:lnTo>
                  <a:cubicBezTo>
                    <a:pt x="0" y="21578"/>
                    <a:pt x="14" y="21600"/>
                    <a:pt x="31" y="21600"/>
                  </a:cubicBezTo>
                  <a:lnTo>
                    <a:pt x="21569" y="21600"/>
                  </a:lnTo>
                  <a:cubicBezTo>
                    <a:pt x="21586" y="21600"/>
                    <a:pt x="21600" y="21578"/>
                    <a:pt x="21600" y="21551"/>
                  </a:cubicBezTo>
                  <a:lnTo>
                    <a:pt x="21600" y="49"/>
                  </a:lnTo>
                  <a:cubicBezTo>
                    <a:pt x="21600" y="22"/>
                    <a:pt x="21586" y="0"/>
                    <a:pt x="21569" y="0"/>
                  </a:cubicBezTo>
                  <a:cubicBezTo>
                    <a:pt x="21569" y="0"/>
                    <a:pt x="21569" y="0"/>
                    <a:pt x="21569" y="0"/>
                  </a:cubicBezTo>
                  <a:close/>
                  <a:moveTo>
                    <a:pt x="21569" y="49"/>
                  </a:moveTo>
                  <a:lnTo>
                    <a:pt x="21569" y="49"/>
                  </a:lnTo>
                  <a:lnTo>
                    <a:pt x="21569" y="21551"/>
                  </a:lnTo>
                  <a:lnTo>
                    <a:pt x="31" y="21551"/>
                  </a:lnTo>
                  <a:lnTo>
                    <a:pt x="31" y="49"/>
                  </a:lnTo>
                  <a:lnTo>
                    <a:pt x="21569" y="49"/>
                  </a:lnTo>
                </a:path>
              </a:pathLst>
            </a:custGeom>
            <a:solidFill>
              <a:srgbClr val="7D8083"/>
            </a:soli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20" name="Shape 16"/>
            <p:cNvSpPr/>
            <p:nvPr/>
          </p:nvSpPr>
          <p:spPr>
            <a:xfrm>
              <a:off x="8813800" y="3924300"/>
              <a:ext cx="18919977" cy="11888061"/>
            </a:xfrm>
            <a:custGeom>
              <a:avLst/>
              <a:gdLst/>
              <a:ahLst/>
              <a:cxnLst>
                <a:cxn ang="0">
                  <a:pos x="wd2" y="hd2"/>
                </a:cxn>
                <a:cxn ang="5400000">
                  <a:pos x="wd2" y="hd2"/>
                </a:cxn>
                <a:cxn ang="10800000">
                  <a:pos x="wd2" y="hd2"/>
                </a:cxn>
                <a:cxn ang="16200000">
                  <a:pos x="wd2" y="hd2"/>
                </a:cxn>
              </a:cxnLst>
              <a:rect l="0" t="0" r="r" b="b"/>
              <a:pathLst>
                <a:path w="21600" h="21600" extrusionOk="0">
                  <a:moveTo>
                    <a:pt x="21585" y="21467"/>
                  </a:moveTo>
                  <a:cubicBezTo>
                    <a:pt x="21585" y="21527"/>
                    <a:pt x="21554" y="21576"/>
                    <a:pt x="21516" y="21576"/>
                  </a:cubicBezTo>
                  <a:lnTo>
                    <a:pt x="84" y="21576"/>
                  </a:lnTo>
                  <a:cubicBezTo>
                    <a:pt x="46" y="21576"/>
                    <a:pt x="15" y="21527"/>
                    <a:pt x="15" y="21467"/>
                  </a:cubicBezTo>
                  <a:lnTo>
                    <a:pt x="15" y="133"/>
                  </a:lnTo>
                  <a:cubicBezTo>
                    <a:pt x="15" y="73"/>
                    <a:pt x="46" y="24"/>
                    <a:pt x="84" y="24"/>
                  </a:cubicBezTo>
                  <a:lnTo>
                    <a:pt x="21516" y="24"/>
                  </a:lnTo>
                  <a:cubicBezTo>
                    <a:pt x="21554" y="24"/>
                    <a:pt x="21585" y="73"/>
                    <a:pt x="21585" y="133"/>
                  </a:cubicBezTo>
                  <a:cubicBezTo>
                    <a:pt x="21585" y="133"/>
                    <a:pt x="21585" y="21467"/>
                    <a:pt x="21585" y="21467"/>
                  </a:cubicBezTo>
                  <a:close/>
                  <a:moveTo>
                    <a:pt x="21600" y="133"/>
                  </a:moveTo>
                  <a:cubicBezTo>
                    <a:pt x="21600" y="60"/>
                    <a:pt x="21562" y="0"/>
                    <a:pt x="21516" y="0"/>
                  </a:cubicBezTo>
                  <a:lnTo>
                    <a:pt x="84" y="0"/>
                  </a:lnTo>
                  <a:cubicBezTo>
                    <a:pt x="38" y="0"/>
                    <a:pt x="0" y="60"/>
                    <a:pt x="0" y="133"/>
                  </a:cubicBezTo>
                  <a:lnTo>
                    <a:pt x="0" y="21467"/>
                  </a:lnTo>
                  <a:cubicBezTo>
                    <a:pt x="0" y="21540"/>
                    <a:pt x="38" y="21600"/>
                    <a:pt x="84" y="21600"/>
                  </a:cubicBezTo>
                  <a:lnTo>
                    <a:pt x="21516" y="21600"/>
                  </a:lnTo>
                  <a:cubicBezTo>
                    <a:pt x="21562" y="21600"/>
                    <a:pt x="21600" y="21540"/>
                    <a:pt x="21600" y="21467"/>
                  </a:cubicBezTo>
                  <a:cubicBezTo>
                    <a:pt x="21600" y="21467"/>
                    <a:pt x="21600" y="133"/>
                    <a:pt x="21600" y="133"/>
                  </a:cubicBezTo>
                  <a:close/>
                </a:path>
              </a:pathLst>
            </a:custGeom>
            <a:solidFill>
              <a:srgbClr val="FFFFFF">
                <a:alpha val="50000"/>
              </a:srgbClr>
            </a:soli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21" name="Shape 17"/>
            <p:cNvSpPr/>
            <p:nvPr/>
          </p:nvSpPr>
          <p:spPr>
            <a:xfrm>
              <a:off x="18148299" y="3454400"/>
              <a:ext cx="258971" cy="258974"/>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12953" y="-961"/>
                    <a:pt x="6723" y="-961"/>
                    <a:pt x="2882" y="2882"/>
                  </a:cubicBezTo>
                  <a:cubicBezTo>
                    <a:pt x="-961" y="6723"/>
                    <a:pt x="-961" y="12953"/>
                    <a:pt x="2882" y="16797"/>
                  </a:cubicBezTo>
                  <a:cubicBezTo>
                    <a:pt x="6723" y="20639"/>
                    <a:pt x="12953" y="20638"/>
                    <a:pt x="16796" y="16797"/>
                  </a:cubicBezTo>
                  <a:cubicBezTo>
                    <a:pt x="20637" y="12953"/>
                    <a:pt x="20639" y="6723"/>
                    <a:pt x="16796" y="2882"/>
                  </a:cubicBezTo>
                  <a:close/>
                </a:path>
              </a:pathLst>
            </a:custGeom>
            <a:gradFill>
              <a:gsLst>
                <a:gs pos="27000">
                  <a:srgbClr val="696969"/>
                </a:gs>
                <a:gs pos="73000">
                  <a:srgbClr val="0C0C0C"/>
                </a:gs>
              </a:gsLst>
              <a:lin ang="3260679"/>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22" name="Shape 18"/>
            <p:cNvSpPr/>
            <p:nvPr/>
          </p:nvSpPr>
          <p:spPr>
            <a:xfrm>
              <a:off x="5524500" y="17132300"/>
              <a:ext cx="25520931" cy="48802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0">
                  <a:srgbClr val="A1A2A7">
                    <a:alpha val="0"/>
                  </a:srgbClr>
                </a:gs>
                <a:gs pos="100000">
                  <a:srgbClr val="767778">
                    <a:alpha val="0"/>
                  </a:srgbClr>
                </a:gs>
              </a:gsLst>
              <a:lin ang="5400000"/>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23" name="Shape 19"/>
            <p:cNvSpPr/>
            <p:nvPr/>
          </p:nvSpPr>
          <p:spPr>
            <a:xfrm>
              <a:off x="5524500" y="17132300"/>
              <a:ext cx="25520931" cy="488022"/>
            </a:xfrm>
            <a:custGeom>
              <a:avLst/>
              <a:gdLst/>
              <a:ahLst/>
              <a:cxnLst>
                <a:cxn ang="0">
                  <a:pos x="wd2" y="hd2"/>
                </a:cxn>
                <a:cxn ang="5400000">
                  <a:pos x="wd2" y="hd2"/>
                </a:cxn>
                <a:cxn ang="10800000">
                  <a:pos x="wd2" y="hd2"/>
                </a:cxn>
                <a:cxn ang="16200000">
                  <a:pos x="wd2" y="hd2"/>
                </a:cxn>
              </a:cxnLst>
              <a:rect l="0" t="0" r="r" b="b"/>
              <a:pathLst>
                <a:path w="21600" h="21600" extrusionOk="0">
                  <a:moveTo>
                    <a:pt x="3570" y="21600"/>
                  </a:moveTo>
                  <a:lnTo>
                    <a:pt x="18030" y="21600"/>
                  </a:lnTo>
                  <a:cubicBezTo>
                    <a:pt x="19340" y="21600"/>
                    <a:pt x="21259" y="12547"/>
                    <a:pt x="21600" y="0"/>
                  </a:cubicBezTo>
                  <a:lnTo>
                    <a:pt x="0" y="0"/>
                  </a:lnTo>
                  <a:cubicBezTo>
                    <a:pt x="341" y="12547"/>
                    <a:pt x="2260" y="21600"/>
                    <a:pt x="3570" y="21600"/>
                  </a:cubicBezTo>
                  <a:close/>
                </a:path>
              </a:pathLst>
            </a:custGeom>
            <a:gradFill>
              <a:gsLst>
                <a:gs pos="100000">
                  <a:srgbClr val="78797E"/>
                </a:gs>
                <a:gs pos="0">
                  <a:srgbClr val="BEC1C3"/>
                </a:gs>
              </a:gsLst>
              <a:lin ang="5400000" scaled="0"/>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24" name="Shape 20"/>
            <p:cNvSpPr/>
            <p:nvPr/>
          </p:nvSpPr>
          <p:spPr>
            <a:xfrm>
              <a:off x="5486400" y="17068800"/>
              <a:ext cx="25576932" cy="6466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11121"/>
                  </a:lnTo>
                  <a:cubicBezTo>
                    <a:pt x="8" y="14649"/>
                    <a:pt x="19" y="18142"/>
                    <a:pt x="31" y="21600"/>
                  </a:cubicBezTo>
                  <a:lnTo>
                    <a:pt x="21584" y="21600"/>
                  </a:lnTo>
                  <a:cubicBezTo>
                    <a:pt x="21590" y="19983"/>
                    <a:pt x="21595" y="18350"/>
                    <a:pt x="21600" y="16717"/>
                  </a:cubicBezTo>
                  <a:cubicBezTo>
                    <a:pt x="21600" y="16717"/>
                    <a:pt x="21600" y="0"/>
                    <a:pt x="21600" y="0"/>
                  </a:cubicBezTo>
                  <a:close/>
                </a:path>
              </a:pathLst>
            </a:custGeom>
            <a:gradFill>
              <a:gsLst>
                <a:gs pos="0">
                  <a:srgbClr val="64696E"/>
                </a:gs>
                <a:gs pos="46000">
                  <a:srgbClr val="96989B"/>
                </a:gs>
                <a:gs pos="86000">
                  <a:srgbClr val="BEC1C3"/>
                </a:gs>
                <a:gs pos="98000">
                  <a:srgbClr val="E9EBF2"/>
                </a:gs>
                <a:gs pos="1000">
                  <a:srgbClr val="E9EBF2"/>
                </a:gs>
                <a:gs pos="10000">
                  <a:srgbClr val="BEC1C3"/>
                </a:gs>
                <a:gs pos="100000">
                  <a:srgbClr val="78797E"/>
                </a:gs>
              </a:gsLst>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25" name="Shape 21"/>
            <p:cNvSpPr/>
            <p:nvPr/>
          </p:nvSpPr>
          <p:spPr>
            <a:xfrm>
              <a:off x="5524500" y="17132300"/>
              <a:ext cx="25520930" cy="1480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607" y="0"/>
                  </a:lnTo>
                  <a:lnTo>
                    <a:pt x="8865" y="0"/>
                  </a:lnTo>
                  <a:lnTo>
                    <a:pt x="0" y="0"/>
                  </a:lnTo>
                  <a:cubicBezTo>
                    <a:pt x="41" y="4919"/>
                    <a:pt x="104" y="9674"/>
                    <a:pt x="185" y="14237"/>
                  </a:cubicBezTo>
                  <a:lnTo>
                    <a:pt x="8866" y="14237"/>
                  </a:lnTo>
                  <a:cubicBezTo>
                    <a:pt x="8936" y="20966"/>
                    <a:pt x="9087" y="21600"/>
                    <a:pt x="9185" y="21600"/>
                  </a:cubicBezTo>
                  <a:lnTo>
                    <a:pt x="10373" y="21600"/>
                  </a:lnTo>
                  <a:lnTo>
                    <a:pt x="10516" y="21600"/>
                  </a:lnTo>
                  <a:lnTo>
                    <a:pt x="12287" y="21600"/>
                  </a:lnTo>
                  <a:cubicBezTo>
                    <a:pt x="12384" y="21600"/>
                    <a:pt x="12535" y="20966"/>
                    <a:pt x="12605" y="14237"/>
                  </a:cubicBezTo>
                  <a:lnTo>
                    <a:pt x="21415" y="14237"/>
                  </a:lnTo>
                  <a:cubicBezTo>
                    <a:pt x="21496" y="9674"/>
                    <a:pt x="21559" y="4919"/>
                    <a:pt x="21600" y="0"/>
                  </a:cubicBezTo>
                  <a:close/>
                </a:path>
              </a:pathLst>
            </a:custGeom>
            <a:gradFill>
              <a:gsLst>
                <a:gs pos="0">
                  <a:srgbClr val="BEC1C3"/>
                </a:gs>
                <a:gs pos="100000">
                  <a:srgbClr val="BEC1C3"/>
                </a:gs>
              </a:gsLst>
              <a:lin ang="0" scaled="0"/>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26" name="Shape 22"/>
            <p:cNvSpPr/>
            <p:nvPr/>
          </p:nvSpPr>
          <p:spPr>
            <a:xfrm>
              <a:off x="16078200" y="17068800"/>
              <a:ext cx="4261759" cy="1362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616"/>
                  </a:lnTo>
                  <a:cubicBezTo>
                    <a:pt x="371" y="20916"/>
                    <a:pt x="876" y="21600"/>
                    <a:pt x="1513" y="21600"/>
                  </a:cubicBezTo>
                  <a:cubicBezTo>
                    <a:pt x="2014" y="21600"/>
                    <a:pt x="6673" y="21600"/>
                    <a:pt x="8626" y="21600"/>
                  </a:cubicBezTo>
                  <a:cubicBezTo>
                    <a:pt x="9152" y="21600"/>
                    <a:pt x="9482" y="21600"/>
                    <a:pt x="9482" y="21600"/>
                  </a:cubicBezTo>
                  <a:cubicBezTo>
                    <a:pt x="12053" y="21600"/>
                    <a:pt x="19560" y="21600"/>
                    <a:pt x="20087" y="21600"/>
                  </a:cubicBezTo>
                  <a:cubicBezTo>
                    <a:pt x="20724" y="21600"/>
                    <a:pt x="21229" y="20916"/>
                    <a:pt x="21600" y="10616"/>
                  </a:cubicBezTo>
                  <a:lnTo>
                    <a:pt x="21600" y="0"/>
                  </a:lnTo>
                  <a:cubicBezTo>
                    <a:pt x="21600" y="0"/>
                    <a:pt x="0" y="0"/>
                    <a:pt x="0" y="0"/>
                  </a:cubicBezTo>
                  <a:close/>
                </a:path>
              </a:pathLst>
            </a:custGeom>
            <a:gradFill>
              <a:gsLst>
                <a:gs pos="84000">
                  <a:srgbClr val="EDEEEF"/>
                </a:gs>
                <a:gs pos="10000">
                  <a:srgbClr val="EDEEEF"/>
                </a:gs>
                <a:gs pos="0">
                  <a:srgbClr val="8B8D90"/>
                </a:gs>
                <a:gs pos="96000">
                  <a:srgbClr val="8B8D90"/>
                </a:gs>
              </a:gsLst>
              <a:lin ang="38616"/>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27" name="Shape 23"/>
            <p:cNvSpPr/>
            <p:nvPr/>
          </p:nvSpPr>
          <p:spPr>
            <a:xfrm>
              <a:off x="16040100" y="17170400"/>
              <a:ext cx="4351813" cy="91298"/>
            </a:xfrm>
            <a:custGeom>
              <a:avLst/>
              <a:gdLst/>
              <a:ahLst/>
              <a:cxnLst>
                <a:cxn ang="0">
                  <a:pos x="wd2" y="hd2"/>
                </a:cxn>
                <a:cxn ang="5400000">
                  <a:pos x="wd2" y="hd2"/>
                </a:cxn>
                <a:cxn ang="10800000">
                  <a:pos x="wd2" y="hd2"/>
                </a:cxn>
                <a:cxn ang="16200000">
                  <a:pos x="wd2" y="hd2"/>
                </a:cxn>
              </a:cxnLst>
              <a:rect l="0" t="0" r="r" b="b"/>
              <a:pathLst>
                <a:path w="21600" h="21600" extrusionOk="0">
                  <a:moveTo>
                    <a:pt x="21396" y="0"/>
                  </a:moveTo>
                  <a:cubicBezTo>
                    <a:pt x="21010" y="14111"/>
                    <a:pt x="20506" y="15298"/>
                    <a:pt x="19895" y="15298"/>
                  </a:cubicBezTo>
                  <a:lnTo>
                    <a:pt x="9509" y="15298"/>
                  </a:lnTo>
                  <a:lnTo>
                    <a:pt x="8671" y="15298"/>
                  </a:lnTo>
                  <a:lnTo>
                    <a:pt x="1705" y="15298"/>
                  </a:lnTo>
                  <a:cubicBezTo>
                    <a:pt x="1094" y="15298"/>
                    <a:pt x="590" y="14111"/>
                    <a:pt x="204" y="0"/>
                  </a:cubicBezTo>
                  <a:lnTo>
                    <a:pt x="0" y="0"/>
                  </a:lnTo>
                  <a:lnTo>
                    <a:pt x="3" y="142"/>
                  </a:lnTo>
                  <a:lnTo>
                    <a:pt x="48" y="2025"/>
                  </a:lnTo>
                  <a:cubicBezTo>
                    <a:pt x="477" y="20160"/>
                    <a:pt x="1028" y="21600"/>
                    <a:pt x="1705" y="21600"/>
                  </a:cubicBezTo>
                  <a:lnTo>
                    <a:pt x="8671" y="21600"/>
                  </a:lnTo>
                  <a:lnTo>
                    <a:pt x="9509" y="21600"/>
                  </a:lnTo>
                  <a:lnTo>
                    <a:pt x="19895" y="21600"/>
                  </a:lnTo>
                  <a:cubicBezTo>
                    <a:pt x="20572" y="21600"/>
                    <a:pt x="21124" y="20160"/>
                    <a:pt x="21552" y="2031"/>
                  </a:cubicBezTo>
                  <a:lnTo>
                    <a:pt x="21597" y="142"/>
                  </a:lnTo>
                  <a:lnTo>
                    <a:pt x="21600" y="0"/>
                  </a:lnTo>
                  <a:cubicBezTo>
                    <a:pt x="21600" y="0"/>
                    <a:pt x="21396" y="0"/>
                    <a:pt x="21396" y="0"/>
                  </a:cubicBezTo>
                  <a:close/>
                </a:path>
              </a:pathLst>
            </a:custGeom>
            <a:gradFill>
              <a:gsLst>
                <a:gs pos="0">
                  <a:srgbClr val="A4A6A9"/>
                </a:gs>
                <a:gs pos="100000">
                  <a:srgbClr val="A4A6A9"/>
                </a:gs>
              </a:gsLst>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28" name="Shape 24"/>
            <p:cNvSpPr/>
            <p:nvPr/>
          </p:nvSpPr>
          <p:spPr>
            <a:xfrm>
              <a:off x="13893799" y="17360900"/>
              <a:ext cx="240121" cy="53272"/>
            </a:xfrm>
            <a:custGeom>
              <a:avLst/>
              <a:gdLst/>
              <a:ahLst/>
              <a:cxnLst>
                <a:cxn ang="0">
                  <a:pos x="wd2" y="hd2"/>
                </a:cxn>
                <a:cxn ang="5400000">
                  <a:pos x="wd2" y="hd2"/>
                </a:cxn>
                <a:cxn ang="10800000">
                  <a:pos x="wd2" y="hd2"/>
                </a:cxn>
                <a:cxn ang="16200000">
                  <a:pos x="wd2" y="hd2"/>
                </a:cxn>
              </a:cxnLst>
              <a:rect l="0" t="0" r="r" b="b"/>
              <a:pathLst>
                <a:path w="21317" h="21600" extrusionOk="0">
                  <a:moveTo>
                    <a:pt x="21299" y="10800"/>
                  </a:moveTo>
                  <a:cubicBezTo>
                    <a:pt x="21458" y="16769"/>
                    <a:pt x="20525" y="21600"/>
                    <a:pt x="19220" y="21600"/>
                  </a:cubicBezTo>
                  <a:lnTo>
                    <a:pt x="2668" y="21600"/>
                  </a:lnTo>
                  <a:cubicBezTo>
                    <a:pt x="1364" y="21600"/>
                    <a:pt x="177" y="16769"/>
                    <a:pt x="17" y="10800"/>
                  </a:cubicBezTo>
                  <a:lnTo>
                    <a:pt x="17" y="10800"/>
                  </a:lnTo>
                  <a:cubicBezTo>
                    <a:pt x="-142" y="4831"/>
                    <a:pt x="791" y="0"/>
                    <a:pt x="2096" y="0"/>
                  </a:cubicBezTo>
                  <a:lnTo>
                    <a:pt x="18648" y="0"/>
                  </a:lnTo>
                  <a:cubicBezTo>
                    <a:pt x="19952" y="0"/>
                    <a:pt x="21139" y="4831"/>
                    <a:pt x="21299" y="10800"/>
                  </a:cubicBezTo>
                  <a:cubicBezTo>
                    <a:pt x="21299" y="10800"/>
                    <a:pt x="21299" y="10800"/>
                    <a:pt x="21299" y="10800"/>
                  </a:cubicBezTo>
                  <a:close/>
                </a:path>
              </a:pathLst>
            </a:custGeom>
            <a:gradFill>
              <a:gsLst>
                <a:gs pos="24000">
                  <a:srgbClr val="5F6265"/>
                </a:gs>
                <a:gs pos="78000">
                  <a:srgbClr val="757677"/>
                </a:gs>
              </a:gsLst>
              <a:lin ang="5400000"/>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29" name="Shape 25"/>
            <p:cNvSpPr/>
            <p:nvPr/>
          </p:nvSpPr>
          <p:spPr>
            <a:xfrm>
              <a:off x="22288499" y="17360900"/>
              <a:ext cx="240120" cy="53272"/>
            </a:xfrm>
            <a:custGeom>
              <a:avLst/>
              <a:gdLst/>
              <a:ahLst/>
              <a:cxnLst>
                <a:cxn ang="0">
                  <a:pos x="wd2" y="hd2"/>
                </a:cxn>
                <a:cxn ang="5400000">
                  <a:pos x="wd2" y="hd2"/>
                </a:cxn>
                <a:cxn ang="10800000">
                  <a:pos x="wd2" y="hd2"/>
                </a:cxn>
                <a:cxn ang="16200000">
                  <a:pos x="wd2" y="hd2"/>
                </a:cxn>
              </a:cxnLst>
              <a:rect l="0" t="0" r="r" b="b"/>
              <a:pathLst>
                <a:path w="21317" h="21600" extrusionOk="0">
                  <a:moveTo>
                    <a:pt x="17" y="10800"/>
                  </a:moveTo>
                  <a:cubicBezTo>
                    <a:pt x="-142" y="16769"/>
                    <a:pt x="791" y="21600"/>
                    <a:pt x="2096" y="21600"/>
                  </a:cubicBezTo>
                  <a:lnTo>
                    <a:pt x="18648" y="21600"/>
                  </a:lnTo>
                  <a:cubicBezTo>
                    <a:pt x="19952" y="21600"/>
                    <a:pt x="21139" y="16769"/>
                    <a:pt x="21299" y="10800"/>
                  </a:cubicBezTo>
                  <a:lnTo>
                    <a:pt x="21299" y="10800"/>
                  </a:lnTo>
                  <a:cubicBezTo>
                    <a:pt x="21458" y="4831"/>
                    <a:pt x="20525" y="0"/>
                    <a:pt x="19220" y="0"/>
                  </a:cubicBezTo>
                  <a:lnTo>
                    <a:pt x="2668" y="0"/>
                  </a:lnTo>
                  <a:cubicBezTo>
                    <a:pt x="1364" y="0"/>
                    <a:pt x="177" y="4831"/>
                    <a:pt x="17" y="10800"/>
                  </a:cubicBezTo>
                  <a:cubicBezTo>
                    <a:pt x="17" y="10800"/>
                    <a:pt x="17" y="10800"/>
                    <a:pt x="17" y="10800"/>
                  </a:cubicBezTo>
                  <a:close/>
                </a:path>
              </a:pathLst>
            </a:custGeom>
            <a:gradFill>
              <a:gsLst>
                <a:gs pos="18000">
                  <a:srgbClr val="5F6265"/>
                </a:gs>
                <a:gs pos="72000">
                  <a:srgbClr val="747576"/>
                </a:gs>
              </a:gsLst>
              <a:lin ang="5400000"/>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30" name="Shape 26"/>
            <p:cNvSpPr/>
            <p:nvPr/>
          </p:nvSpPr>
          <p:spPr>
            <a:xfrm>
              <a:off x="5588000" y="17132300"/>
              <a:ext cx="25393528" cy="94759"/>
            </a:xfrm>
            <a:custGeom>
              <a:avLst/>
              <a:gdLst/>
              <a:ahLst/>
              <a:cxnLst>
                <a:cxn ang="0">
                  <a:pos x="wd2" y="hd2"/>
                </a:cxn>
                <a:cxn ang="5400000">
                  <a:pos x="wd2" y="hd2"/>
                </a:cxn>
                <a:cxn ang="10800000">
                  <a:pos x="wd2" y="hd2"/>
                </a:cxn>
                <a:cxn ang="16200000">
                  <a:pos x="wd2" y="hd2"/>
                </a:cxn>
              </a:cxnLst>
              <a:rect l="0" t="0" r="r" b="b"/>
              <a:pathLst>
                <a:path w="21600" h="21600" extrusionOk="0">
                  <a:moveTo>
                    <a:pt x="8852" y="6072"/>
                  </a:moveTo>
                  <a:lnTo>
                    <a:pt x="8913" y="6072"/>
                  </a:lnTo>
                  <a:cubicBezTo>
                    <a:pt x="8980" y="20426"/>
                    <a:pt x="9067" y="21600"/>
                    <a:pt x="9174" y="21600"/>
                  </a:cubicBezTo>
                  <a:lnTo>
                    <a:pt x="10368" y="21600"/>
                  </a:lnTo>
                  <a:lnTo>
                    <a:pt x="10512" y="21600"/>
                  </a:lnTo>
                  <a:lnTo>
                    <a:pt x="12291" y="21600"/>
                  </a:lnTo>
                  <a:cubicBezTo>
                    <a:pt x="12398" y="21600"/>
                    <a:pt x="12486" y="20426"/>
                    <a:pt x="12552" y="6072"/>
                  </a:cubicBezTo>
                  <a:lnTo>
                    <a:pt x="12613" y="6072"/>
                  </a:lnTo>
                  <a:lnTo>
                    <a:pt x="21556" y="6072"/>
                  </a:lnTo>
                  <a:cubicBezTo>
                    <a:pt x="21571" y="4797"/>
                    <a:pt x="21587" y="2882"/>
                    <a:pt x="21600" y="0"/>
                  </a:cubicBezTo>
                  <a:lnTo>
                    <a:pt x="12613" y="0"/>
                  </a:lnTo>
                  <a:lnTo>
                    <a:pt x="12544" y="0"/>
                  </a:lnTo>
                  <a:cubicBezTo>
                    <a:pt x="12482" y="14527"/>
                    <a:pt x="12398" y="15528"/>
                    <a:pt x="12291" y="15528"/>
                  </a:cubicBezTo>
                  <a:cubicBezTo>
                    <a:pt x="12203" y="15528"/>
                    <a:pt x="10943" y="15528"/>
                    <a:pt x="10512" y="15528"/>
                  </a:cubicBezTo>
                  <a:cubicBezTo>
                    <a:pt x="10512" y="15528"/>
                    <a:pt x="10456" y="15528"/>
                    <a:pt x="10368" y="15528"/>
                  </a:cubicBezTo>
                  <a:cubicBezTo>
                    <a:pt x="10040" y="15528"/>
                    <a:pt x="9258" y="15528"/>
                    <a:pt x="9174" y="15528"/>
                  </a:cubicBezTo>
                  <a:cubicBezTo>
                    <a:pt x="9068" y="15528"/>
                    <a:pt x="8984" y="14527"/>
                    <a:pt x="8922" y="0"/>
                  </a:cubicBezTo>
                  <a:lnTo>
                    <a:pt x="8852" y="0"/>
                  </a:lnTo>
                  <a:lnTo>
                    <a:pt x="0" y="0"/>
                  </a:lnTo>
                  <a:cubicBezTo>
                    <a:pt x="0" y="0"/>
                    <a:pt x="16" y="3190"/>
                    <a:pt x="35" y="6072"/>
                  </a:cubicBezTo>
                  <a:cubicBezTo>
                    <a:pt x="35" y="6072"/>
                    <a:pt x="8852" y="6072"/>
                    <a:pt x="8852" y="6072"/>
                  </a:cubicBezTo>
                  <a:close/>
                </a:path>
              </a:pathLst>
            </a:custGeom>
            <a:gradFill>
              <a:gsLst>
                <a:gs pos="6000">
                  <a:srgbClr val="EFF5F1"/>
                </a:gs>
                <a:gs pos="100000">
                  <a:srgbClr val="E9EBF2"/>
                </a:gs>
              </a:gsLst>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31" name="Shape 27"/>
            <p:cNvSpPr/>
            <p:nvPr/>
          </p:nvSpPr>
          <p:spPr>
            <a:xfrm>
              <a:off x="18173700" y="3479800"/>
              <a:ext cx="204055" cy="204002"/>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a:gsLst>
                <a:gs pos="32000">
                  <a:srgbClr val="494949"/>
                </a:gs>
                <a:gs pos="69000">
                  <a:srgbClr val="050505"/>
                </a:gs>
              </a:gsLst>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32" name="Shape 28"/>
            <p:cNvSpPr/>
            <p:nvPr/>
          </p:nvSpPr>
          <p:spPr>
            <a:xfrm>
              <a:off x="18249900" y="3556000"/>
              <a:ext cx="50168" cy="50155"/>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solidFill>
              <a:srgbClr val="557DB1"/>
            </a:soli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sp>
          <p:nvSpPr>
            <p:cNvPr id="33" name="Shape 29"/>
            <p:cNvSpPr/>
            <p:nvPr/>
          </p:nvSpPr>
          <p:spPr>
            <a:xfrm>
              <a:off x="17183100" y="3187700"/>
              <a:ext cx="11289657" cy="13794960"/>
            </a:xfrm>
            <a:custGeom>
              <a:avLst/>
              <a:gdLst/>
              <a:ahLst/>
              <a:cxnLst>
                <a:cxn ang="0">
                  <a:pos x="wd2" y="hd2"/>
                </a:cxn>
                <a:cxn ang="5400000">
                  <a:pos x="wd2" y="hd2"/>
                </a:cxn>
                <a:cxn ang="10800000">
                  <a:pos x="wd2" y="hd2"/>
                </a:cxn>
                <a:cxn ang="16200000">
                  <a:pos x="wd2" y="hd2"/>
                </a:cxn>
              </a:cxnLst>
              <a:rect l="0" t="0" r="r" b="b"/>
              <a:pathLst>
                <a:path w="21600" h="21600" extrusionOk="0">
                  <a:moveTo>
                    <a:pt x="21600" y="21266"/>
                  </a:moveTo>
                  <a:lnTo>
                    <a:pt x="21600" y="21236"/>
                  </a:lnTo>
                  <a:lnTo>
                    <a:pt x="21600" y="21100"/>
                  </a:lnTo>
                  <a:lnTo>
                    <a:pt x="21600" y="834"/>
                  </a:lnTo>
                  <a:cubicBezTo>
                    <a:pt x="21600" y="374"/>
                    <a:pt x="21143" y="0"/>
                    <a:pt x="20581" y="0"/>
                  </a:cubicBezTo>
                  <a:lnTo>
                    <a:pt x="14299" y="0"/>
                  </a:lnTo>
                  <a:lnTo>
                    <a:pt x="0" y="21600"/>
                  </a:lnTo>
                  <a:lnTo>
                    <a:pt x="21192" y="21600"/>
                  </a:lnTo>
                  <a:cubicBezTo>
                    <a:pt x="21417" y="21600"/>
                    <a:pt x="21600" y="21450"/>
                    <a:pt x="21600" y="21266"/>
                  </a:cubicBezTo>
                  <a:close/>
                </a:path>
              </a:pathLst>
            </a:custGeom>
            <a:gradFill>
              <a:gsLst>
                <a:gs pos="0">
                  <a:srgbClr val="FFFFFF">
                    <a:alpha val="60000"/>
                  </a:srgbClr>
                </a:gs>
                <a:gs pos="100000">
                  <a:srgbClr val="FFFFFF">
                    <a:alpha val="10000"/>
                  </a:srgbClr>
                </a:gs>
              </a:gsLst>
              <a:lin ang="5400000"/>
            </a:gradFill>
            <a:ln w="12700">
              <a:miter lim="400000"/>
            </a:ln>
          </p:spPr>
          <p:txBody>
            <a:bodyPr lIns="0" tIns="0" rIns="0" bIns="0" anchor="ctr"/>
            <a:lstStyle/>
            <a:p>
              <a:pPr defTabSz="2437790">
                <a:defRPr sz="3000">
                  <a:solidFill>
                    <a:srgbClr val="FFFFFF"/>
                  </a:solidFill>
                  <a:effectLst>
                    <a:outerShdw blurRad="38100" dist="12700" dir="5400000" rotWithShape="0">
                      <a:srgbClr val="000000">
                        <a:alpha val="50000"/>
                      </a:srgbClr>
                    </a:outerShdw>
                  </a:effectLst>
                </a:defRPr>
              </a:pPr>
              <a:endParaRPr sz="3999">
                <a:solidFill>
                  <a:srgbClr val="FFFFFF"/>
                </a:solidFill>
                <a:effectLst>
                  <a:outerShdw blurRad="38100" dist="12700" dir="5400000" rotWithShape="0">
                    <a:srgbClr val="000000">
                      <a:alpha val="50000"/>
                    </a:srgbClr>
                  </a:outerShdw>
                </a:effectLst>
              </a:endParaRPr>
            </a:p>
          </p:txBody>
        </p:sp>
      </p:grpSp>
      <p:sp>
        <p:nvSpPr>
          <p:cNvPr id="34" name="Picture Placeholder 1"/>
          <p:cNvSpPr>
            <a:spLocks noGrp="1"/>
          </p:cNvSpPr>
          <p:nvPr>
            <p:ph type="pic" sz="quarter" idx="16"/>
          </p:nvPr>
        </p:nvSpPr>
        <p:spPr>
          <a:xfrm>
            <a:off x="14414520" y="4469309"/>
            <a:ext cx="11565547" cy="7245019"/>
          </a:xfrm>
          <a:prstGeom prst="rect">
            <a:avLst/>
          </a:prstGeom>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50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5_Simple Title left">
    <p:spTree>
      <p:nvGrpSpPr>
        <p:cNvPr id="1" name=""/>
        <p:cNvGrpSpPr/>
        <p:nvPr/>
      </p:nvGrpSpPr>
      <p:grpSpPr>
        <a:xfrm>
          <a:off x="0" y="0"/>
          <a:ext cx="0" cy="0"/>
          <a:chOff x="0" y="0"/>
          <a:chExt cx="0" cy="0"/>
        </a:xfrm>
      </p:grpSpPr>
      <p:sp>
        <p:nvSpPr>
          <p:cNvPr id="37" name="Rounded Rectangle 36"/>
          <p:cNvSpPr/>
          <p:nvPr userDrawn="1"/>
        </p:nvSpPr>
        <p:spPr>
          <a:xfrm>
            <a:off x="13589016" y="4842933"/>
            <a:ext cx="9544738" cy="6096000"/>
          </a:xfrm>
          <a:prstGeom prst="roundRect">
            <a:avLst>
              <a:gd name="adj" fmla="val 482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2" name="Rounded Rectangle 1"/>
          <p:cNvSpPr/>
          <p:nvPr userDrawn="1"/>
        </p:nvSpPr>
        <p:spPr>
          <a:xfrm>
            <a:off x="1222059" y="4842933"/>
            <a:ext cx="9544738" cy="6096000"/>
          </a:xfrm>
          <a:prstGeom prst="roundRect">
            <a:avLst>
              <a:gd name="adj" fmla="val 482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88999" y="3556000"/>
            <a:ext cx="5023598" cy="10031776"/>
          </a:xfrm>
          <a:prstGeom prst="rect">
            <a:avLst/>
          </a:prstGeom>
        </p:spPr>
      </p:pic>
      <p:sp>
        <p:nvSpPr>
          <p:cNvPr id="36" name="Picture Placeholder 2"/>
          <p:cNvSpPr>
            <a:spLocks noGrp="1"/>
          </p:cNvSpPr>
          <p:nvPr>
            <p:ph type="pic" sz="quarter" idx="15"/>
          </p:nvPr>
        </p:nvSpPr>
        <p:spPr>
          <a:xfrm>
            <a:off x="10253823" y="4892987"/>
            <a:ext cx="3810895" cy="6944203"/>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900"/>
                            </p:stCondLst>
                            <p:childTnLst>
                              <p:par>
                                <p:cTn id="18" presetID="37"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750"/>
                                        <p:tgtEl>
                                          <p:spTgt spid="35"/>
                                        </p:tgtEl>
                                      </p:cBhvr>
                                    </p:animEffect>
                                    <p:anim calcmode="lin" valueType="num">
                                      <p:cBhvr>
                                        <p:cTn id="21" dur="750" fill="hold"/>
                                        <p:tgtEl>
                                          <p:spTgt spid="35"/>
                                        </p:tgtEl>
                                        <p:attrNameLst>
                                          <p:attrName>ppt_x</p:attrName>
                                        </p:attrNameLst>
                                      </p:cBhvr>
                                      <p:tavLst>
                                        <p:tav tm="0">
                                          <p:val>
                                            <p:strVal val="#ppt_x"/>
                                          </p:val>
                                        </p:tav>
                                        <p:tav tm="100000">
                                          <p:val>
                                            <p:strVal val="#ppt_x"/>
                                          </p:val>
                                        </p:tav>
                                      </p:tavLst>
                                    </p:anim>
                                    <p:anim calcmode="lin" valueType="num">
                                      <p:cBhvr>
                                        <p:cTn id="22" dur="675" decel="100000" fill="hold"/>
                                        <p:tgtEl>
                                          <p:spTgt spid="35"/>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par>
                                <p:cTn id="24" presetID="22" presetClass="entr" presetSubtype="2" fill="hold" grpId="0" nodeType="withEffect">
                                  <p:stCondLst>
                                    <p:cond delay="70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
                                        <p:tgtEl>
                                          <p:spTgt spid="2"/>
                                        </p:tgtEl>
                                      </p:cBhvr>
                                    </p:animEffect>
                                  </p:childTnLst>
                                </p:cTn>
                              </p:par>
                              <p:par>
                                <p:cTn id="27" presetID="22" presetClass="entr" presetSubtype="8" fill="hold" grpId="0" nodeType="withEffect">
                                  <p:stCondLst>
                                    <p:cond delay="70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par>
                                <p:cTn id="30" presetID="10" presetClass="entr" presetSubtype="0" fill="hold" grpId="0" nodeType="withEffect" nodePh="1">
                                  <p:stCondLst>
                                    <p:cond delay="700"/>
                                  </p:stCondLst>
                                  <p:endCondLst>
                                    <p:cond evt="begin" delay="0">
                                      <p:tn val="30"/>
                                    </p:cond>
                                  </p:end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36"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6_Simple Title left">
    <p:spTree>
      <p:nvGrpSpPr>
        <p:cNvPr id="1" name=""/>
        <p:cNvGrpSpPr/>
        <p:nvPr/>
      </p:nvGrpSpPr>
      <p:grpSpPr>
        <a:xfrm>
          <a:off x="0" y="0"/>
          <a:ext cx="0" cy="0"/>
          <a:chOff x="0" y="0"/>
          <a:chExt cx="0" cy="0"/>
        </a:xfrm>
      </p:grpSpPr>
      <p:sp>
        <p:nvSpPr>
          <p:cNvPr id="37" name="Rounded Rectangle 36"/>
          <p:cNvSpPr/>
          <p:nvPr userDrawn="1"/>
        </p:nvSpPr>
        <p:spPr>
          <a:xfrm>
            <a:off x="13589016" y="4436533"/>
            <a:ext cx="9544738" cy="4809067"/>
          </a:xfrm>
          <a:prstGeom prst="roundRect">
            <a:avLst>
              <a:gd name="adj" fmla="val 482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2" name="Rounded Rectangle 1"/>
          <p:cNvSpPr/>
          <p:nvPr userDrawn="1"/>
        </p:nvSpPr>
        <p:spPr>
          <a:xfrm>
            <a:off x="1222059" y="4436533"/>
            <a:ext cx="9544738" cy="4809067"/>
          </a:xfrm>
          <a:prstGeom prst="roundRect">
            <a:avLst>
              <a:gd name="adj" fmla="val 482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063991" y="3470841"/>
            <a:ext cx="6273614" cy="5774760"/>
          </a:xfrm>
          <a:prstGeom prst="rect">
            <a:avLst/>
          </a:prstGeom>
        </p:spPr>
      </p:pic>
      <p:sp>
        <p:nvSpPr>
          <p:cNvPr id="36" name="Picture Placeholder 2"/>
          <p:cNvSpPr>
            <a:spLocks noGrp="1"/>
          </p:cNvSpPr>
          <p:nvPr>
            <p:ph type="pic" sz="quarter" idx="15"/>
          </p:nvPr>
        </p:nvSpPr>
        <p:spPr>
          <a:xfrm>
            <a:off x="9779690" y="5196079"/>
            <a:ext cx="4759160" cy="4049523"/>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par>
                          <p:cTn id="17" fill="hold">
                            <p:stCondLst>
                              <p:cond delay="900"/>
                            </p:stCondLst>
                            <p:childTnLst>
                              <p:par>
                                <p:cTn id="18" presetID="37"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750"/>
                                        <p:tgtEl>
                                          <p:spTgt spid="35"/>
                                        </p:tgtEl>
                                      </p:cBhvr>
                                    </p:animEffect>
                                    <p:anim calcmode="lin" valueType="num">
                                      <p:cBhvr>
                                        <p:cTn id="21" dur="750" fill="hold"/>
                                        <p:tgtEl>
                                          <p:spTgt spid="35"/>
                                        </p:tgtEl>
                                        <p:attrNameLst>
                                          <p:attrName>ppt_x</p:attrName>
                                        </p:attrNameLst>
                                      </p:cBhvr>
                                      <p:tavLst>
                                        <p:tav tm="0">
                                          <p:val>
                                            <p:strVal val="#ppt_x"/>
                                          </p:val>
                                        </p:tav>
                                        <p:tav tm="100000">
                                          <p:val>
                                            <p:strVal val="#ppt_x"/>
                                          </p:val>
                                        </p:tav>
                                      </p:tavLst>
                                    </p:anim>
                                    <p:anim calcmode="lin" valueType="num">
                                      <p:cBhvr>
                                        <p:cTn id="22" dur="675" decel="100000" fill="hold"/>
                                        <p:tgtEl>
                                          <p:spTgt spid="35"/>
                                        </p:tgtEl>
                                        <p:attrNameLst>
                                          <p:attrName>ppt_y</p:attrName>
                                        </p:attrNameLst>
                                      </p:cBhvr>
                                      <p:tavLst>
                                        <p:tav tm="0">
                                          <p:val>
                                            <p:strVal val="#ppt_y+1"/>
                                          </p:val>
                                        </p:tav>
                                        <p:tav tm="100000">
                                          <p:val>
                                            <p:strVal val="#ppt_y-.03"/>
                                          </p:val>
                                        </p:tav>
                                      </p:tavLst>
                                    </p:anim>
                                    <p:anim calcmode="lin" valueType="num">
                                      <p:cBhvr>
                                        <p:cTn id="23"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par>
                                <p:cTn id="24" presetID="22" presetClass="entr" presetSubtype="2" fill="hold" grpId="0" nodeType="withEffect">
                                  <p:stCondLst>
                                    <p:cond delay="70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
                                        <p:tgtEl>
                                          <p:spTgt spid="2"/>
                                        </p:tgtEl>
                                      </p:cBhvr>
                                    </p:animEffect>
                                  </p:childTnLst>
                                </p:cTn>
                              </p:par>
                              <p:par>
                                <p:cTn id="27" presetID="22" presetClass="entr" presetSubtype="8" fill="hold" grpId="0" nodeType="withEffect">
                                  <p:stCondLst>
                                    <p:cond delay="70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500"/>
                                        <p:tgtEl>
                                          <p:spTgt spid="37"/>
                                        </p:tgtEl>
                                      </p:cBhvr>
                                    </p:animEffect>
                                  </p:childTnLst>
                                </p:cTn>
                              </p:par>
                              <p:par>
                                <p:cTn id="30" presetID="10" presetClass="entr" presetSubtype="0" fill="hold" grpId="0" nodeType="withEffect" nodePh="1">
                                  <p:stCondLst>
                                    <p:cond delay="700"/>
                                  </p:stCondLst>
                                  <p:endCondLst>
                                    <p:cond evt="begin" delay="0">
                                      <p:tn val="30"/>
                                    </p:cond>
                                  </p:end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 grpId="0" animBg="1"/>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36"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3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1354314" y="3973687"/>
            <a:ext cx="6839285" cy="3702755"/>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8" name="Text Placeholder 5"/>
          <p:cNvSpPr>
            <a:spLocks noGrp="1"/>
          </p:cNvSpPr>
          <p:nvPr>
            <p:ph type="body" sz="quarter" idx="13" hasCustomPrompt="1"/>
          </p:nvPr>
        </p:nvSpPr>
        <p:spPr>
          <a:xfrm>
            <a:off x="1354314" y="8692489"/>
            <a:ext cx="6839285" cy="2849976"/>
          </a:xfrm>
          <a:prstGeom prst="rect">
            <a:avLst/>
          </a:prstGeom>
        </p:spPr>
        <p:txBody>
          <a:bodyPr lIns="68580" tIns="0" rIns="68580" bIns="34290">
            <a:noAutofit/>
          </a:bodyPr>
          <a:lstStyle>
            <a:lvl1pPr marL="0" indent="0" algn="ctr">
              <a:lnSpc>
                <a:spcPct val="120000"/>
              </a:lnSpc>
              <a:buNone/>
              <a:defRPr lang="en-US" sz="2399"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a:t>
            </a:r>
          </a:p>
        </p:txBody>
      </p:sp>
      <p:sp>
        <p:nvSpPr>
          <p:cNvPr id="9" name="Text Placeholder 5"/>
          <p:cNvSpPr>
            <a:spLocks noGrp="1"/>
          </p:cNvSpPr>
          <p:nvPr>
            <p:ph type="body" sz="quarter" idx="14" hasCustomPrompt="1"/>
          </p:nvPr>
        </p:nvSpPr>
        <p:spPr>
          <a:xfrm>
            <a:off x="1354314" y="7987431"/>
            <a:ext cx="6839285" cy="569587"/>
          </a:xfrm>
          <a:prstGeom prst="rect">
            <a:avLst/>
          </a:prstGeom>
        </p:spPr>
        <p:txBody>
          <a:bodyPr lIns="68580" tIns="34290" rIns="68580" bIns="34290">
            <a:noAutofit/>
          </a:bodyPr>
          <a:lstStyle>
            <a:lvl1pPr marL="0" indent="0" algn="ctr">
              <a:buNone/>
              <a:defRPr sz="2399" cap="all">
                <a:solidFill>
                  <a:schemeClr val="accent1"/>
                </a:solidFill>
                <a:latin typeface="Raleway Black"/>
                <a:cs typeface="Raleway Black"/>
              </a:defRPr>
            </a:lvl1pPr>
          </a:lstStyle>
          <a:p>
            <a:pPr lvl="0"/>
            <a:r>
              <a:rPr lang="en-US" dirty="0" err="1"/>
              <a:t>Subitle</a:t>
            </a:r>
            <a:r>
              <a:rPr lang="en-US" dirty="0"/>
              <a:t> Example here</a:t>
            </a:r>
          </a:p>
        </p:txBody>
      </p:sp>
      <p:sp>
        <p:nvSpPr>
          <p:cNvPr id="11" name="Rounded Rectangle 10"/>
          <p:cNvSpPr/>
          <p:nvPr userDrawn="1"/>
        </p:nvSpPr>
        <p:spPr>
          <a:xfrm>
            <a:off x="1354311" y="7676443"/>
            <a:ext cx="6839285" cy="203205"/>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12" name="Picture Placeholder 2"/>
          <p:cNvSpPr>
            <a:spLocks noGrp="1"/>
          </p:cNvSpPr>
          <p:nvPr>
            <p:ph type="pic" sz="quarter" idx="15"/>
          </p:nvPr>
        </p:nvSpPr>
        <p:spPr>
          <a:xfrm>
            <a:off x="8845499" y="3973687"/>
            <a:ext cx="6839285" cy="3702755"/>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3" name="Text Placeholder 5"/>
          <p:cNvSpPr>
            <a:spLocks noGrp="1"/>
          </p:cNvSpPr>
          <p:nvPr>
            <p:ph type="body" sz="quarter" idx="16" hasCustomPrompt="1"/>
          </p:nvPr>
        </p:nvSpPr>
        <p:spPr>
          <a:xfrm>
            <a:off x="8845499" y="8692489"/>
            <a:ext cx="6839285" cy="2849976"/>
          </a:xfrm>
          <a:prstGeom prst="rect">
            <a:avLst/>
          </a:prstGeom>
        </p:spPr>
        <p:txBody>
          <a:bodyPr lIns="68580" tIns="0" rIns="68580" bIns="34290">
            <a:noAutofit/>
          </a:bodyPr>
          <a:lstStyle>
            <a:lvl1pPr marL="0" indent="0" algn="ctr">
              <a:lnSpc>
                <a:spcPct val="120000"/>
              </a:lnSpc>
              <a:buNone/>
              <a:defRPr lang="en-US" sz="2399"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a:t>
            </a:r>
          </a:p>
        </p:txBody>
      </p:sp>
      <p:sp>
        <p:nvSpPr>
          <p:cNvPr id="14" name="Text Placeholder 5"/>
          <p:cNvSpPr>
            <a:spLocks noGrp="1"/>
          </p:cNvSpPr>
          <p:nvPr>
            <p:ph type="body" sz="quarter" idx="17" hasCustomPrompt="1"/>
          </p:nvPr>
        </p:nvSpPr>
        <p:spPr>
          <a:xfrm>
            <a:off x="8845499" y="7987431"/>
            <a:ext cx="6839285" cy="569587"/>
          </a:xfrm>
          <a:prstGeom prst="rect">
            <a:avLst/>
          </a:prstGeom>
        </p:spPr>
        <p:txBody>
          <a:bodyPr lIns="68580" tIns="34290" rIns="68580" bIns="34290">
            <a:noAutofit/>
          </a:bodyPr>
          <a:lstStyle>
            <a:lvl1pPr marL="0" indent="0" algn="ctr">
              <a:buNone/>
              <a:defRPr sz="2399" cap="all">
                <a:solidFill>
                  <a:schemeClr val="accent1"/>
                </a:solidFill>
                <a:latin typeface="Raleway Black"/>
                <a:cs typeface="Raleway Black"/>
              </a:defRPr>
            </a:lvl1pPr>
          </a:lstStyle>
          <a:p>
            <a:pPr lvl="0"/>
            <a:r>
              <a:rPr lang="en-US" dirty="0" err="1"/>
              <a:t>Subitle</a:t>
            </a:r>
            <a:r>
              <a:rPr lang="en-US" dirty="0"/>
              <a:t> Example here</a:t>
            </a:r>
          </a:p>
        </p:txBody>
      </p:sp>
      <p:sp>
        <p:nvSpPr>
          <p:cNvPr id="15" name="Rounded Rectangle 14"/>
          <p:cNvSpPr/>
          <p:nvPr userDrawn="1"/>
        </p:nvSpPr>
        <p:spPr>
          <a:xfrm>
            <a:off x="8845496" y="7676443"/>
            <a:ext cx="6839285" cy="203205"/>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16" name="Picture Placeholder 2"/>
          <p:cNvSpPr>
            <a:spLocks noGrp="1"/>
          </p:cNvSpPr>
          <p:nvPr>
            <p:ph type="pic" sz="quarter" idx="18"/>
          </p:nvPr>
        </p:nvSpPr>
        <p:spPr>
          <a:xfrm>
            <a:off x="16294468" y="3973687"/>
            <a:ext cx="6839285" cy="3702755"/>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7" name="Text Placeholder 5"/>
          <p:cNvSpPr>
            <a:spLocks noGrp="1"/>
          </p:cNvSpPr>
          <p:nvPr>
            <p:ph type="body" sz="quarter" idx="19" hasCustomPrompt="1"/>
          </p:nvPr>
        </p:nvSpPr>
        <p:spPr>
          <a:xfrm>
            <a:off x="16294468" y="8692489"/>
            <a:ext cx="6839285" cy="2849976"/>
          </a:xfrm>
          <a:prstGeom prst="rect">
            <a:avLst/>
          </a:prstGeom>
        </p:spPr>
        <p:txBody>
          <a:bodyPr lIns="68580" tIns="0" rIns="68580" bIns="34290">
            <a:noAutofit/>
          </a:bodyPr>
          <a:lstStyle>
            <a:lvl1pPr marL="0" indent="0" algn="ctr">
              <a:lnSpc>
                <a:spcPct val="120000"/>
              </a:lnSpc>
              <a:buNone/>
              <a:defRPr lang="en-US" sz="2399"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a:t>
            </a:r>
          </a:p>
        </p:txBody>
      </p:sp>
      <p:sp>
        <p:nvSpPr>
          <p:cNvPr id="18" name="Text Placeholder 5"/>
          <p:cNvSpPr>
            <a:spLocks noGrp="1"/>
          </p:cNvSpPr>
          <p:nvPr>
            <p:ph type="body" sz="quarter" idx="20" hasCustomPrompt="1"/>
          </p:nvPr>
        </p:nvSpPr>
        <p:spPr>
          <a:xfrm>
            <a:off x="16294468" y="7987431"/>
            <a:ext cx="6839285" cy="569587"/>
          </a:xfrm>
          <a:prstGeom prst="rect">
            <a:avLst/>
          </a:prstGeom>
        </p:spPr>
        <p:txBody>
          <a:bodyPr lIns="68580" tIns="34290" rIns="68580" bIns="34290">
            <a:noAutofit/>
          </a:bodyPr>
          <a:lstStyle>
            <a:lvl1pPr marL="0" indent="0" algn="ctr">
              <a:buNone/>
              <a:defRPr sz="2399" cap="all">
                <a:solidFill>
                  <a:schemeClr val="accent1"/>
                </a:solidFill>
                <a:latin typeface="Raleway Black"/>
                <a:cs typeface="Raleway Black"/>
              </a:defRPr>
            </a:lvl1pPr>
          </a:lstStyle>
          <a:p>
            <a:pPr lvl="0"/>
            <a:r>
              <a:rPr lang="en-US" dirty="0" err="1"/>
              <a:t>Subitle</a:t>
            </a:r>
            <a:r>
              <a:rPr lang="en-US" dirty="0"/>
              <a:t> Example here</a:t>
            </a:r>
          </a:p>
        </p:txBody>
      </p:sp>
      <p:sp>
        <p:nvSpPr>
          <p:cNvPr id="19" name="Rounded Rectangle 18"/>
          <p:cNvSpPr/>
          <p:nvPr userDrawn="1"/>
        </p:nvSpPr>
        <p:spPr>
          <a:xfrm>
            <a:off x="16294465" y="7676443"/>
            <a:ext cx="6839285" cy="203205"/>
          </a:xfrm>
          <a:prstGeom prst="roundRect">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10" presetClass="entr" presetSubtype="0" fill="hold" grpId="0" nodeType="withEffect" nodePh="1">
                                  <p:stCondLst>
                                    <p:cond delay="3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nodePh="1">
                                  <p:stCondLst>
                                    <p:cond delay="300"/>
                                  </p:stCondLst>
                                  <p:endCondLst>
                                    <p:cond evt="begin" delay="0">
                                      <p:tn val="20"/>
                                    </p:cond>
                                  </p:end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nodePh="1">
                                  <p:stCondLst>
                                    <p:cond delay="300"/>
                                  </p:stCondLst>
                                  <p:endCondLst>
                                    <p:cond evt="begin" delay="0">
                                      <p:tn val="23"/>
                                    </p:cond>
                                  </p:end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22" presetClass="entr" presetSubtype="8" fill="hold" grpId="0" nodeType="withEffect">
                                  <p:stCondLst>
                                    <p:cond delay="30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22" presetClass="entr" presetSubtype="8" fill="hold" grpId="0" nodeType="withEffect">
                                  <p:stCondLst>
                                    <p:cond delay="30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par>
                                <p:cTn id="35" presetID="37" presetClass="entr" presetSubtype="0" fill="hold" grpId="0" nodeType="withEffect">
                                  <p:stCondLst>
                                    <p:cond delay="30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fade">
                                      <p:cBhvr>
                                        <p:cTn id="37" dur="600"/>
                                        <p:tgtEl>
                                          <p:spTgt spid="8">
                                            <p:txEl>
                                              <p:pRg st="0" end="0"/>
                                            </p:txEl>
                                          </p:spTgt>
                                        </p:tgtEl>
                                      </p:cBhvr>
                                    </p:animEffect>
                                    <p:anim calcmode="lin" valueType="num">
                                      <p:cBhvr>
                                        <p:cTn id="38"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9"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40"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30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600"/>
                                        <p:tgtEl>
                                          <p:spTgt spid="9">
                                            <p:txEl>
                                              <p:pRg st="0" end="0"/>
                                            </p:txEl>
                                          </p:spTgt>
                                        </p:tgtEl>
                                      </p:cBhvr>
                                    </p:animEffect>
                                    <p:anim calcmode="lin" valueType="num">
                                      <p:cBhvr>
                                        <p:cTn id="44"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5"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46"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30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600"/>
                                        <p:tgtEl>
                                          <p:spTgt spid="13">
                                            <p:txEl>
                                              <p:pRg st="0" end="0"/>
                                            </p:txEl>
                                          </p:spTgt>
                                        </p:tgtEl>
                                      </p:cBhvr>
                                    </p:animEffect>
                                    <p:anim calcmode="lin" valueType="num">
                                      <p:cBhvr>
                                        <p:cTn id="50"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1"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52"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30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fade">
                                      <p:cBhvr>
                                        <p:cTn id="55" dur="600"/>
                                        <p:tgtEl>
                                          <p:spTgt spid="14">
                                            <p:txEl>
                                              <p:pRg st="0" end="0"/>
                                            </p:txEl>
                                          </p:spTgt>
                                        </p:tgtEl>
                                      </p:cBhvr>
                                    </p:animEffect>
                                    <p:anim calcmode="lin" valueType="num">
                                      <p:cBhvr>
                                        <p:cTn id="56"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7"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58"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300"/>
                                  </p:stCondLst>
                                  <p:childTnLst>
                                    <p:set>
                                      <p:cBhvr>
                                        <p:cTn id="60" dur="1" fill="hold">
                                          <p:stCondLst>
                                            <p:cond delay="0"/>
                                          </p:stCondLst>
                                        </p:cTn>
                                        <p:tgtEl>
                                          <p:spTgt spid="17">
                                            <p:txEl>
                                              <p:pRg st="0" end="0"/>
                                            </p:txEl>
                                          </p:spTgt>
                                        </p:tgtEl>
                                        <p:attrNameLst>
                                          <p:attrName>style.visibility</p:attrName>
                                        </p:attrNameLst>
                                      </p:cBhvr>
                                      <p:to>
                                        <p:strVal val="visible"/>
                                      </p:to>
                                    </p:set>
                                    <p:animEffect transition="in" filter="fade">
                                      <p:cBhvr>
                                        <p:cTn id="61" dur="600"/>
                                        <p:tgtEl>
                                          <p:spTgt spid="17">
                                            <p:txEl>
                                              <p:pRg st="0" end="0"/>
                                            </p:txEl>
                                          </p:spTgt>
                                        </p:tgtEl>
                                      </p:cBhvr>
                                    </p:animEffect>
                                    <p:anim calcmode="lin" valueType="num">
                                      <p:cBhvr>
                                        <p:cTn id="62" dur="6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3" dur="54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64" dur="60" accel="100000" fill="hold">
                                          <p:stCondLst>
                                            <p:cond delay="54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30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fade">
                                      <p:cBhvr>
                                        <p:cTn id="67" dur="600"/>
                                        <p:tgtEl>
                                          <p:spTgt spid="18">
                                            <p:txEl>
                                              <p:pRg st="0" end="0"/>
                                            </p:txEl>
                                          </p:spTgt>
                                        </p:tgtEl>
                                      </p:cBhvr>
                                    </p:animEffect>
                                    <p:anim calcmode="lin" valueType="num">
                                      <p:cBhvr>
                                        <p:cTn id="68" dur="6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69" dur="540" decel="100000" fill="hold"/>
                                        <p:tgtEl>
                                          <p:spTgt spid="18">
                                            <p:txEl>
                                              <p:pRg st="0" end="0"/>
                                            </p:txEl>
                                          </p:spTgt>
                                        </p:tgtEl>
                                        <p:attrNameLst>
                                          <p:attrName>ppt_y</p:attrName>
                                        </p:attrNameLst>
                                      </p:cBhvr>
                                      <p:tavLst>
                                        <p:tav tm="0">
                                          <p:val>
                                            <p:strVal val="#ppt_y+1"/>
                                          </p:val>
                                        </p:tav>
                                        <p:tav tm="100000">
                                          <p:val>
                                            <p:strVal val="#ppt_y-.03"/>
                                          </p:val>
                                        </p:tav>
                                      </p:tavLst>
                                    </p:anim>
                                    <p:anim calcmode="lin" valueType="num">
                                      <p:cBhvr>
                                        <p:cTn id="70" dur="60" accel="100000" fill="hold">
                                          <p:stCondLst>
                                            <p:cond delay="540"/>
                                          </p:stCondLst>
                                        </p:cTn>
                                        <p:tgtEl>
                                          <p:spTgt spid="1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0" grpId="0"/>
      <p:bldP spid="8" grpId="0" build="p">
        <p:tmplLst>
          <p:tmpl lvl="1">
            <p:tnLst>
              <p:par>
                <p:cTn presetID="37" presetClass="entr" presetSubtype="0" fill="hold" nodeType="withEffect" nodePh="1">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P spid="9" grpId="0" build="p">
        <p:tmplLst>
          <p:tmpl lvl="1">
            <p:tnLst>
              <p:par>
                <p:cTn presetID="37"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P spid="11" grpId="0" animBg="1"/>
      <p:bldP spid="12" grpId="0"/>
      <p:bldP spid="13" grpId="0" build="p">
        <p:tmplLst>
          <p:tmpl lvl="1">
            <p:tnLst>
              <p:par>
                <p:cTn presetID="37" presetClass="entr" presetSubtype="0" fill="hold" nodeType="withEffect" nodePh="1">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build="p">
        <p:tmplLst>
          <p:tmpl lvl="1">
            <p:tnLst>
              <p:par>
                <p:cTn presetID="37" presetClass="entr" presetSubtype="0"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P spid="15" grpId="0" animBg="1"/>
      <p:bldP spid="16" grpId="0"/>
      <p:bldP spid="17" grpId="0" build="p">
        <p:tmplLst>
          <p:tmpl lvl="1">
            <p:tnLst>
              <p:par>
                <p:cTn presetID="37" presetClass="entr" presetSubtype="0" fill="hold" nodeType="withEffect" nodePh="1">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600"/>
                        <p:tgtEl>
                          <p:spTgt spid="17"/>
                        </p:tgtEl>
                      </p:cBhvr>
                    </p:animEffect>
                    <p:anim calcmode="lin" valueType="num">
                      <p:cBhvr>
                        <p:cTn dur="600" fill="hold"/>
                        <p:tgtEl>
                          <p:spTgt spid="17"/>
                        </p:tgtEl>
                        <p:attrNameLst>
                          <p:attrName>ppt_x</p:attrName>
                        </p:attrNameLst>
                      </p:cBhvr>
                      <p:tavLst>
                        <p:tav tm="0">
                          <p:val>
                            <p:strVal val="#ppt_x"/>
                          </p:val>
                        </p:tav>
                        <p:tav tm="100000">
                          <p:val>
                            <p:strVal val="#ppt_x"/>
                          </p:val>
                        </p:tav>
                      </p:tavLst>
                    </p:anim>
                    <p:anim calcmode="lin" valueType="num">
                      <p:cBhvr>
                        <p:cTn dur="540" decel="100000" fill="hold"/>
                        <p:tgtEl>
                          <p:spTgt spid="1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7"/>
                        </p:tgtEl>
                        <p:attrNameLst>
                          <p:attrName>ppt_y</p:attrName>
                        </p:attrNameLst>
                      </p:cBhvr>
                      <p:tavLst>
                        <p:tav tm="0">
                          <p:val>
                            <p:strVal val="#ppt_y-.03"/>
                          </p:val>
                        </p:tav>
                        <p:tav tm="100000">
                          <p:val>
                            <p:strVal val="#ppt_y"/>
                          </p:val>
                        </p:tav>
                      </p:tavLst>
                    </p:anim>
                  </p:childTnLst>
                </p:cTn>
              </p:par>
            </p:tnLst>
          </p:tmpl>
        </p:tmplLst>
      </p:bldP>
      <p:bldP spid="18" grpId="0" build="p">
        <p:tmplLst>
          <p:tmpl lvl="1">
            <p:tnLst>
              <p:par>
                <p:cTn presetID="37" presetClass="entr" presetSubtype="0" fill="hold" nodeType="withEffect">
                  <p:stCondLst>
                    <p:cond delay="300"/>
                  </p:stCondLst>
                  <p:childTnLst>
                    <p:set>
                      <p:cBhvr>
                        <p:cTn dur="1" fill="hold">
                          <p:stCondLst>
                            <p:cond delay="0"/>
                          </p:stCondLst>
                        </p:cTn>
                        <p:tgtEl>
                          <p:spTgt spid="18"/>
                        </p:tgtEl>
                        <p:attrNameLst>
                          <p:attrName>style.visibility</p:attrName>
                        </p:attrNameLst>
                      </p:cBhvr>
                      <p:to>
                        <p:strVal val="visible"/>
                      </p:to>
                    </p:set>
                    <p:animEffect transition="in" filter="fade">
                      <p:cBhvr>
                        <p:cTn dur="600"/>
                        <p:tgtEl>
                          <p:spTgt spid="18"/>
                        </p:tgtEl>
                      </p:cBhvr>
                    </p:animEffect>
                    <p:anim calcmode="lin" valueType="num">
                      <p:cBhvr>
                        <p:cTn dur="600" fill="hold"/>
                        <p:tgtEl>
                          <p:spTgt spid="18"/>
                        </p:tgtEl>
                        <p:attrNameLst>
                          <p:attrName>ppt_x</p:attrName>
                        </p:attrNameLst>
                      </p:cBhvr>
                      <p:tavLst>
                        <p:tav tm="0">
                          <p:val>
                            <p:strVal val="#ppt_x"/>
                          </p:val>
                        </p:tav>
                        <p:tav tm="100000">
                          <p:val>
                            <p:strVal val="#ppt_x"/>
                          </p:val>
                        </p:tav>
                      </p:tavLst>
                    </p:anim>
                    <p:anim calcmode="lin" valueType="num">
                      <p:cBhvr>
                        <p:cTn dur="540" decel="100000" fill="hold"/>
                        <p:tgtEl>
                          <p:spTgt spid="1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8"/>
                        </p:tgtEl>
                        <p:attrNameLst>
                          <p:attrName>ppt_y</p:attrName>
                        </p:attrNameLst>
                      </p:cBhvr>
                      <p:tavLst>
                        <p:tav tm="0">
                          <p:val>
                            <p:strVal val="#ppt_y-.03"/>
                          </p:val>
                        </p:tav>
                        <p:tav tm="100000">
                          <p:val>
                            <p:strVal val="#ppt_y"/>
                          </p:val>
                        </p:tav>
                      </p:tavLst>
                    </p:anim>
                  </p:childTnLst>
                </p:cTn>
              </p:par>
            </p:tnLst>
          </p:tmpl>
        </p:tmplLst>
      </p:bldP>
      <p:bldP spid="19" grpId="0" animBg="1"/>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4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5042137" y="4176895"/>
            <a:ext cx="6839285" cy="3702755"/>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8" name="Text Placeholder 5"/>
          <p:cNvSpPr>
            <a:spLocks noGrp="1"/>
          </p:cNvSpPr>
          <p:nvPr>
            <p:ph type="body" sz="quarter" idx="13" hasCustomPrompt="1"/>
          </p:nvPr>
        </p:nvSpPr>
        <p:spPr>
          <a:xfrm>
            <a:off x="5042137" y="8895697"/>
            <a:ext cx="6839285" cy="2849976"/>
          </a:xfrm>
          <a:prstGeom prst="rect">
            <a:avLst/>
          </a:prstGeom>
        </p:spPr>
        <p:txBody>
          <a:bodyPr lIns="68580" tIns="0" rIns="68580" bIns="34290">
            <a:noAutofit/>
          </a:bodyPr>
          <a:lstStyle>
            <a:lvl1pPr marL="0" indent="0" algn="ctr">
              <a:lnSpc>
                <a:spcPct val="120000"/>
              </a:lnSpc>
              <a:buNone/>
              <a:defRPr lang="en-US" sz="2399"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a:t>
            </a:r>
          </a:p>
        </p:txBody>
      </p:sp>
      <p:sp>
        <p:nvSpPr>
          <p:cNvPr id="9" name="Text Placeholder 5"/>
          <p:cNvSpPr>
            <a:spLocks noGrp="1"/>
          </p:cNvSpPr>
          <p:nvPr>
            <p:ph type="body" sz="quarter" idx="14" hasCustomPrompt="1"/>
          </p:nvPr>
        </p:nvSpPr>
        <p:spPr>
          <a:xfrm>
            <a:off x="5042137" y="8190639"/>
            <a:ext cx="6839285" cy="569587"/>
          </a:xfrm>
          <a:prstGeom prst="rect">
            <a:avLst/>
          </a:prstGeom>
        </p:spPr>
        <p:txBody>
          <a:bodyPr lIns="68580" tIns="34290" rIns="68580" bIns="34290">
            <a:noAutofit/>
          </a:bodyPr>
          <a:lstStyle>
            <a:lvl1pPr marL="0" indent="0" algn="ctr">
              <a:buNone/>
              <a:defRPr sz="2399" cap="all">
                <a:solidFill>
                  <a:schemeClr val="accent1"/>
                </a:solidFill>
                <a:latin typeface="Raleway Black"/>
                <a:cs typeface="Raleway Black"/>
              </a:defRPr>
            </a:lvl1pPr>
          </a:lstStyle>
          <a:p>
            <a:pPr lvl="0"/>
            <a:r>
              <a:rPr lang="en-US" dirty="0" err="1"/>
              <a:t>Subitle</a:t>
            </a:r>
            <a:r>
              <a:rPr lang="en-US" dirty="0"/>
              <a:t> Example here</a:t>
            </a:r>
          </a:p>
        </p:txBody>
      </p:sp>
      <p:sp>
        <p:nvSpPr>
          <p:cNvPr id="11" name="Rounded Rectangle 10"/>
          <p:cNvSpPr/>
          <p:nvPr userDrawn="1"/>
        </p:nvSpPr>
        <p:spPr>
          <a:xfrm>
            <a:off x="5042135" y="7879651"/>
            <a:ext cx="6839285" cy="203205"/>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12" name="Picture Placeholder 2"/>
          <p:cNvSpPr>
            <a:spLocks noGrp="1"/>
          </p:cNvSpPr>
          <p:nvPr>
            <p:ph type="pic" sz="quarter" idx="15"/>
          </p:nvPr>
        </p:nvSpPr>
        <p:spPr>
          <a:xfrm>
            <a:off x="12533322" y="4176895"/>
            <a:ext cx="6839285" cy="3702755"/>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3" name="Text Placeholder 5"/>
          <p:cNvSpPr>
            <a:spLocks noGrp="1"/>
          </p:cNvSpPr>
          <p:nvPr>
            <p:ph type="body" sz="quarter" idx="16" hasCustomPrompt="1"/>
          </p:nvPr>
        </p:nvSpPr>
        <p:spPr>
          <a:xfrm>
            <a:off x="12533322" y="8895697"/>
            <a:ext cx="6839285" cy="2849976"/>
          </a:xfrm>
          <a:prstGeom prst="rect">
            <a:avLst/>
          </a:prstGeom>
        </p:spPr>
        <p:txBody>
          <a:bodyPr lIns="68580" tIns="0" rIns="68580" bIns="34290">
            <a:noAutofit/>
          </a:bodyPr>
          <a:lstStyle>
            <a:lvl1pPr marL="0" indent="0" algn="ctr">
              <a:lnSpc>
                <a:spcPct val="120000"/>
              </a:lnSpc>
              <a:buNone/>
              <a:defRPr lang="en-US" sz="2399" smtClean="0">
                <a:solidFill>
                  <a:schemeClr val="tx1">
                    <a:lumMod val="50000"/>
                    <a:lumOff val="50000"/>
                  </a:schemeClr>
                </a:solidFill>
                <a:latin typeface="Raleway"/>
                <a:cs typeface="Raleway"/>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a:t>
            </a:r>
          </a:p>
        </p:txBody>
      </p:sp>
      <p:sp>
        <p:nvSpPr>
          <p:cNvPr id="14" name="Text Placeholder 5"/>
          <p:cNvSpPr>
            <a:spLocks noGrp="1"/>
          </p:cNvSpPr>
          <p:nvPr>
            <p:ph type="body" sz="quarter" idx="17" hasCustomPrompt="1"/>
          </p:nvPr>
        </p:nvSpPr>
        <p:spPr>
          <a:xfrm>
            <a:off x="12533322" y="8190639"/>
            <a:ext cx="6839285" cy="569587"/>
          </a:xfrm>
          <a:prstGeom prst="rect">
            <a:avLst/>
          </a:prstGeom>
        </p:spPr>
        <p:txBody>
          <a:bodyPr lIns="68580" tIns="34290" rIns="68580" bIns="34290">
            <a:noAutofit/>
          </a:bodyPr>
          <a:lstStyle>
            <a:lvl1pPr marL="0" indent="0" algn="ctr">
              <a:buNone/>
              <a:defRPr sz="2399" cap="all">
                <a:solidFill>
                  <a:schemeClr val="accent1"/>
                </a:solidFill>
                <a:latin typeface="Raleway Black"/>
                <a:cs typeface="Raleway Black"/>
              </a:defRPr>
            </a:lvl1pPr>
          </a:lstStyle>
          <a:p>
            <a:pPr lvl="0"/>
            <a:r>
              <a:rPr lang="en-US" dirty="0" err="1"/>
              <a:t>Subitle</a:t>
            </a:r>
            <a:r>
              <a:rPr lang="en-US" dirty="0"/>
              <a:t> Example here</a:t>
            </a:r>
          </a:p>
        </p:txBody>
      </p:sp>
      <p:sp>
        <p:nvSpPr>
          <p:cNvPr id="15" name="Rounded Rectangle 14"/>
          <p:cNvSpPr/>
          <p:nvPr userDrawn="1"/>
        </p:nvSpPr>
        <p:spPr>
          <a:xfrm>
            <a:off x="12533319" y="7879651"/>
            <a:ext cx="6839285" cy="203205"/>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600"/>
                                        <p:tgtEl>
                                          <p:spTgt spid="8">
                                            <p:txEl>
                                              <p:pRg st="0" end="0"/>
                                            </p:txEl>
                                          </p:spTgt>
                                        </p:tgtEl>
                                      </p:cBhvr>
                                    </p:animEffect>
                                    <p:anim calcmode="lin" valueType="num">
                                      <p:cBhvr>
                                        <p:cTn id="20" dur="6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8">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8">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600"/>
                                        <p:tgtEl>
                                          <p:spTgt spid="9">
                                            <p:txEl>
                                              <p:pRg st="0" end="0"/>
                                            </p:txEl>
                                          </p:spTgt>
                                        </p:tgtEl>
                                      </p:cBhvr>
                                    </p:animEffect>
                                    <p:anim calcmode="lin" valueType="num">
                                      <p:cBhvr>
                                        <p:cTn id="26"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30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fade">
                                      <p:cBhvr>
                                        <p:cTn id="31" dur="600"/>
                                        <p:tgtEl>
                                          <p:spTgt spid="13">
                                            <p:txEl>
                                              <p:pRg st="0" end="0"/>
                                            </p:txEl>
                                          </p:spTgt>
                                        </p:tgtEl>
                                      </p:cBhvr>
                                    </p:animEffect>
                                    <p:anim calcmode="lin" valueType="num">
                                      <p:cBhvr>
                                        <p:cTn id="32" dur="6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3" dur="540" decel="100000" fill="hold"/>
                                        <p:tgtEl>
                                          <p:spTgt spid="13">
                                            <p:txEl>
                                              <p:pRg st="0" end="0"/>
                                            </p:txEl>
                                          </p:spTgt>
                                        </p:tgtEl>
                                        <p:attrNameLst>
                                          <p:attrName>ppt_y</p:attrName>
                                        </p:attrNameLst>
                                      </p:cBhvr>
                                      <p:tavLst>
                                        <p:tav tm="0">
                                          <p:val>
                                            <p:strVal val="#ppt_y+1"/>
                                          </p:val>
                                        </p:tav>
                                        <p:tav tm="100000">
                                          <p:val>
                                            <p:strVal val="#ppt_y-.03"/>
                                          </p:val>
                                        </p:tav>
                                      </p:tavLst>
                                    </p:anim>
                                    <p:anim calcmode="lin" valueType="num">
                                      <p:cBhvr>
                                        <p:cTn id="34" dur="60" accel="100000" fill="hold">
                                          <p:stCondLst>
                                            <p:cond delay="540"/>
                                          </p:stCondLst>
                                        </p:cTn>
                                        <p:tgtEl>
                                          <p:spTgt spid="13">
                                            <p:txEl>
                                              <p:pRg st="0" end="0"/>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30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fade">
                                      <p:cBhvr>
                                        <p:cTn id="37" dur="600"/>
                                        <p:tgtEl>
                                          <p:spTgt spid="14">
                                            <p:txEl>
                                              <p:pRg st="0" end="0"/>
                                            </p:txEl>
                                          </p:spTgt>
                                        </p:tgtEl>
                                      </p:cBhvr>
                                    </p:animEffect>
                                    <p:anim calcmode="lin" valueType="num">
                                      <p:cBhvr>
                                        <p:cTn id="38" dur="6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9" dur="540" decel="100000" fill="hold"/>
                                        <p:tgtEl>
                                          <p:spTgt spid="14">
                                            <p:txEl>
                                              <p:pRg st="0" end="0"/>
                                            </p:txEl>
                                          </p:spTgt>
                                        </p:tgtEl>
                                        <p:attrNameLst>
                                          <p:attrName>ppt_y</p:attrName>
                                        </p:attrNameLst>
                                      </p:cBhvr>
                                      <p:tavLst>
                                        <p:tav tm="0">
                                          <p:val>
                                            <p:strVal val="#ppt_y+1"/>
                                          </p:val>
                                        </p:tav>
                                        <p:tav tm="100000">
                                          <p:val>
                                            <p:strVal val="#ppt_y-.03"/>
                                          </p:val>
                                        </p:tav>
                                      </p:tavLst>
                                    </p:anim>
                                    <p:anim calcmode="lin" valueType="num">
                                      <p:cBhvr>
                                        <p:cTn id="40" dur="60" accel="100000" fill="hold">
                                          <p:stCondLst>
                                            <p:cond delay="540"/>
                                          </p:stCondLst>
                                        </p:cTn>
                                        <p:tgtEl>
                                          <p:spTgt spid="1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8" grpId="0" build="p">
        <p:tmplLst>
          <p:tmpl lvl="1">
            <p:tnLst>
              <p:par>
                <p:cTn presetID="37" presetClass="entr" presetSubtype="0" fill="hold" nodeType="withEffect" nodePh="1">
                  <p:stCondLst>
                    <p:cond delay="300"/>
                  </p:stCondLst>
                  <p:childTnLst>
                    <p:set>
                      <p:cBhvr>
                        <p:cTn dur="1" fill="hold">
                          <p:stCondLst>
                            <p:cond delay="0"/>
                          </p:stCondLst>
                        </p:cTn>
                        <p:tgtEl>
                          <p:spTgt spid="8"/>
                        </p:tgtEl>
                        <p:attrNameLst>
                          <p:attrName>style.visibility</p:attrName>
                        </p:attrNameLst>
                      </p:cBhvr>
                      <p:to>
                        <p:strVal val="visible"/>
                      </p:to>
                    </p:set>
                    <p:animEffect transition="in" filter="fade">
                      <p:cBhvr>
                        <p:cTn dur="600"/>
                        <p:tgtEl>
                          <p:spTgt spid="8"/>
                        </p:tgtEl>
                      </p:cBhvr>
                    </p:animEffect>
                    <p:anim calcmode="lin" valueType="num">
                      <p:cBhvr>
                        <p:cTn dur="600" fill="hold"/>
                        <p:tgtEl>
                          <p:spTgt spid="8"/>
                        </p:tgtEl>
                        <p:attrNameLst>
                          <p:attrName>ppt_x</p:attrName>
                        </p:attrNameLst>
                      </p:cBhvr>
                      <p:tavLst>
                        <p:tav tm="0">
                          <p:val>
                            <p:strVal val="#ppt_x"/>
                          </p:val>
                        </p:tav>
                        <p:tav tm="100000">
                          <p:val>
                            <p:strVal val="#ppt_x"/>
                          </p:val>
                        </p:tav>
                      </p:tavLst>
                    </p:anim>
                    <p:anim calcmode="lin" valueType="num">
                      <p:cBhvr>
                        <p:cTn dur="540" decel="100000" fill="hold"/>
                        <p:tgtEl>
                          <p:spTgt spid="8"/>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8"/>
                        </p:tgtEl>
                        <p:attrNameLst>
                          <p:attrName>ppt_y</p:attrName>
                        </p:attrNameLst>
                      </p:cBhvr>
                      <p:tavLst>
                        <p:tav tm="0">
                          <p:val>
                            <p:strVal val="#ppt_y-.03"/>
                          </p:val>
                        </p:tav>
                        <p:tav tm="100000">
                          <p:val>
                            <p:strVal val="#ppt_y"/>
                          </p:val>
                        </p:tav>
                      </p:tavLst>
                    </p:anim>
                  </p:childTnLst>
                </p:cTn>
              </p:par>
            </p:tnLst>
          </p:tmpl>
        </p:tmplLst>
      </p:bldP>
      <p:bldP spid="9" grpId="0" build="p">
        <p:tmplLst>
          <p:tmpl lvl="1">
            <p:tnLst>
              <p:par>
                <p:cTn presetID="37"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P spid="13" grpId="0" build="p">
        <p:tmplLst>
          <p:tmpl lvl="1">
            <p:tnLst>
              <p:par>
                <p:cTn presetID="37" presetClass="entr" presetSubtype="0" fill="hold" nodeType="withEffect" nodePh="1">
                  <p:stCondLst>
                    <p:cond delay="300"/>
                  </p:stCondLst>
                  <p:childTnLst>
                    <p:set>
                      <p:cBhvr>
                        <p:cTn dur="1" fill="hold">
                          <p:stCondLst>
                            <p:cond delay="0"/>
                          </p:stCondLst>
                        </p:cTn>
                        <p:tgtEl>
                          <p:spTgt spid="13"/>
                        </p:tgtEl>
                        <p:attrNameLst>
                          <p:attrName>style.visibility</p:attrName>
                        </p:attrNameLst>
                      </p:cBhvr>
                      <p:to>
                        <p:strVal val="visible"/>
                      </p:to>
                    </p:set>
                    <p:animEffect transition="in" filter="fade">
                      <p:cBhvr>
                        <p:cTn dur="600"/>
                        <p:tgtEl>
                          <p:spTgt spid="13"/>
                        </p:tgtEl>
                      </p:cBhvr>
                    </p:animEffect>
                    <p:anim calcmode="lin" valueType="num">
                      <p:cBhvr>
                        <p:cTn dur="600" fill="hold"/>
                        <p:tgtEl>
                          <p:spTgt spid="13"/>
                        </p:tgtEl>
                        <p:attrNameLst>
                          <p:attrName>ppt_x</p:attrName>
                        </p:attrNameLst>
                      </p:cBhvr>
                      <p:tavLst>
                        <p:tav tm="0">
                          <p:val>
                            <p:strVal val="#ppt_x"/>
                          </p:val>
                        </p:tav>
                        <p:tav tm="100000">
                          <p:val>
                            <p:strVal val="#ppt_x"/>
                          </p:val>
                        </p:tav>
                      </p:tavLst>
                    </p:anim>
                    <p:anim calcmode="lin" valueType="num">
                      <p:cBhvr>
                        <p:cTn dur="540" decel="100000" fill="hold"/>
                        <p:tgtEl>
                          <p:spTgt spid="13"/>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3"/>
                        </p:tgtEl>
                        <p:attrNameLst>
                          <p:attrName>ppt_y</p:attrName>
                        </p:attrNameLst>
                      </p:cBhvr>
                      <p:tavLst>
                        <p:tav tm="0">
                          <p:val>
                            <p:strVal val="#ppt_y-.03"/>
                          </p:val>
                        </p:tav>
                        <p:tav tm="100000">
                          <p:val>
                            <p:strVal val="#ppt_y"/>
                          </p:val>
                        </p:tav>
                      </p:tavLst>
                    </p:anim>
                  </p:childTnLst>
                </p:cTn>
              </p:par>
            </p:tnLst>
          </p:tmpl>
        </p:tmplLst>
      </p:bldP>
      <p:bldP spid="14" grpId="0" build="p">
        <p:tmplLst>
          <p:tmpl lvl="1">
            <p:tnLst>
              <p:par>
                <p:cTn presetID="37" presetClass="entr" presetSubtype="0" fill="hold" nodeType="withEffect">
                  <p:stCondLst>
                    <p:cond delay="300"/>
                  </p:stCondLst>
                  <p:childTnLst>
                    <p:set>
                      <p:cBhvr>
                        <p:cTn dur="1" fill="hold">
                          <p:stCondLst>
                            <p:cond delay="0"/>
                          </p:stCondLst>
                        </p:cTn>
                        <p:tgtEl>
                          <p:spTgt spid="14"/>
                        </p:tgtEl>
                        <p:attrNameLst>
                          <p:attrName>style.visibility</p:attrName>
                        </p:attrNameLst>
                      </p:cBhvr>
                      <p:to>
                        <p:strVal val="visible"/>
                      </p:to>
                    </p:set>
                    <p:animEffect transition="in" filter="fade">
                      <p:cBhvr>
                        <p:cTn dur="600"/>
                        <p:tgtEl>
                          <p:spTgt spid="14"/>
                        </p:tgtEl>
                      </p:cBhvr>
                    </p:animEffect>
                    <p:anim calcmode="lin" valueType="num">
                      <p:cBhvr>
                        <p:cTn dur="600" fill="hold"/>
                        <p:tgtEl>
                          <p:spTgt spid="14"/>
                        </p:tgtEl>
                        <p:attrNameLst>
                          <p:attrName>ppt_x</p:attrName>
                        </p:attrNameLst>
                      </p:cBhvr>
                      <p:tavLst>
                        <p:tav tm="0">
                          <p:val>
                            <p:strVal val="#ppt_x"/>
                          </p:val>
                        </p:tav>
                        <p:tav tm="100000">
                          <p:val>
                            <p:strVal val="#ppt_x"/>
                          </p:val>
                        </p:tav>
                      </p:tavLst>
                    </p:anim>
                    <p:anim calcmode="lin" valueType="num">
                      <p:cBhvr>
                        <p:cTn dur="540" decel="100000" fill="hold"/>
                        <p:tgtEl>
                          <p:spTgt spid="14"/>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4"/>
                        </p:tgtEl>
                        <p:attrNameLst>
                          <p:attrName>ppt_y</p:attrName>
                        </p:attrNameLst>
                      </p:cBhvr>
                      <p:tavLst>
                        <p:tav tm="0">
                          <p:val>
                            <p:strVal val="#ppt_y-.03"/>
                          </p:val>
                        </p:tav>
                        <p:tav tm="100000">
                          <p:val>
                            <p:strVal val="#ppt_y"/>
                          </p:val>
                        </p:tav>
                      </p:tavLst>
                    </p:anim>
                  </p:childTnLst>
                </p:cTn>
              </p:par>
            </p:tnLst>
          </p:tmpl>
        </p:tmplLst>
      </p:bldP>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1_Simple Title lef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222050" y="1974931"/>
            <a:ext cx="21911711" cy="899141"/>
          </a:xfrm>
          <a:prstGeom prst="rect">
            <a:avLst/>
          </a:prstGeom>
        </p:spPr>
        <p:txBody>
          <a:bodyPr lIns="68580" tIns="34290" rIns="68580" bIns="34290">
            <a:noAutofit/>
          </a:bodyPr>
          <a:lstStyle>
            <a:lvl1pPr algn="ctr">
              <a:defRPr sz="6665" cap="all">
                <a:solidFill>
                  <a:schemeClr val="tx1">
                    <a:lumMod val="75000"/>
                    <a:lumOff val="25000"/>
                  </a:schemeClr>
                </a:solidFill>
                <a:latin typeface="Raleway ExtraBold"/>
                <a:cs typeface="Raleway ExtraBold"/>
              </a:defRPr>
            </a:lvl1pPr>
          </a:lstStyle>
          <a:p>
            <a:r>
              <a:rPr lang="en-US" dirty="0"/>
              <a:t>title example</a:t>
            </a:r>
          </a:p>
        </p:txBody>
      </p:sp>
      <p:sp>
        <p:nvSpPr>
          <p:cNvPr id="5" name="Text Placeholder 5"/>
          <p:cNvSpPr>
            <a:spLocks noGrp="1"/>
          </p:cNvSpPr>
          <p:nvPr>
            <p:ph type="body" sz="quarter" idx="10" hasCustomPrompt="1"/>
          </p:nvPr>
        </p:nvSpPr>
        <p:spPr>
          <a:xfrm>
            <a:off x="1222058" y="986720"/>
            <a:ext cx="21911695" cy="706917"/>
          </a:xfrm>
          <a:prstGeom prst="rect">
            <a:avLst/>
          </a:prstGeom>
        </p:spPr>
        <p:txBody>
          <a:bodyPr lIns="68580" tIns="34290" rIns="68580" bIns="34290">
            <a:noAutofit/>
          </a:bodyPr>
          <a:lstStyle>
            <a:lvl1pPr marL="0" indent="0" algn="ctr">
              <a:buNone/>
              <a:defRPr sz="3199" cap="all">
                <a:solidFill>
                  <a:schemeClr val="accent1"/>
                </a:solidFill>
                <a:latin typeface="Raleway Black"/>
                <a:cs typeface="Raleway Black"/>
              </a:defRPr>
            </a:lvl1pPr>
          </a:lstStyle>
          <a:p>
            <a:pPr lvl="0"/>
            <a:r>
              <a:rPr lang="en-US" dirty="0" err="1"/>
              <a:t>Subitle</a:t>
            </a:r>
            <a:r>
              <a:rPr lang="en-US" dirty="0"/>
              <a:t> Example here</a:t>
            </a:r>
          </a:p>
        </p:txBody>
      </p:sp>
      <p:cxnSp>
        <p:nvCxnSpPr>
          <p:cNvPr id="6" name="Straight Connector 5"/>
          <p:cNvCxnSpPr/>
          <p:nvPr userDrawn="1"/>
        </p:nvCxnSpPr>
        <p:spPr>
          <a:xfrm>
            <a:off x="8461781" y="1821960"/>
            <a:ext cx="7290722" cy="0"/>
          </a:xfrm>
          <a:prstGeom prst="line">
            <a:avLst/>
          </a:prstGeom>
          <a:ln w="9525" cmpd="sng">
            <a:solidFill>
              <a:schemeClr val="bg1">
                <a:lumMod val="7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0" name="Picture Placeholder 2"/>
          <p:cNvSpPr>
            <a:spLocks noGrp="1"/>
          </p:cNvSpPr>
          <p:nvPr>
            <p:ph type="pic" sz="quarter" idx="12"/>
          </p:nvPr>
        </p:nvSpPr>
        <p:spPr>
          <a:xfrm>
            <a:off x="1222059" y="3973694"/>
            <a:ext cx="10659365" cy="7258757"/>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9" name="Text Placeholder 5"/>
          <p:cNvSpPr>
            <a:spLocks noGrp="1"/>
          </p:cNvSpPr>
          <p:nvPr>
            <p:ph type="body" sz="quarter" idx="14" hasCustomPrompt="1"/>
          </p:nvPr>
        </p:nvSpPr>
        <p:spPr>
          <a:xfrm>
            <a:off x="1222059" y="11543439"/>
            <a:ext cx="10659365" cy="569587"/>
          </a:xfrm>
          <a:prstGeom prst="rect">
            <a:avLst/>
          </a:prstGeom>
        </p:spPr>
        <p:txBody>
          <a:bodyPr lIns="68580" tIns="34290" rIns="68580" bIns="34290">
            <a:noAutofit/>
          </a:bodyPr>
          <a:lstStyle>
            <a:lvl1pPr marL="0" indent="0" algn="ctr">
              <a:buNone/>
              <a:defRPr sz="2399" cap="all">
                <a:solidFill>
                  <a:schemeClr val="accent1"/>
                </a:solidFill>
                <a:latin typeface="Raleway Black"/>
                <a:cs typeface="Raleway Black"/>
              </a:defRPr>
            </a:lvl1pPr>
          </a:lstStyle>
          <a:p>
            <a:pPr lvl="0"/>
            <a:r>
              <a:rPr lang="en-US" dirty="0" err="1"/>
              <a:t>Subitle</a:t>
            </a:r>
            <a:r>
              <a:rPr lang="en-US" dirty="0"/>
              <a:t> Example here</a:t>
            </a:r>
          </a:p>
        </p:txBody>
      </p:sp>
      <p:sp>
        <p:nvSpPr>
          <p:cNvPr id="11" name="Rounded Rectangle 10"/>
          <p:cNvSpPr/>
          <p:nvPr userDrawn="1"/>
        </p:nvSpPr>
        <p:spPr>
          <a:xfrm>
            <a:off x="1222056" y="11232451"/>
            <a:ext cx="10659365" cy="203205"/>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
        <p:nvSpPr>
          <p:cNvPr id="16" name="Picture Placeholder 2"/>
          <p:cNvSpPr>
            <a:spLocks noGrp="1"/>
          </p:cNvSpPr>
          <p:nvPr>
            <p:ph type="pic" sz="quarter" idx="15"/>
          </p:nvPr>
        </p:nvSpPr>
        <p:spPr>
          <a:xfrm>
            <a:off x="12474389" y="3973694"/>
            <a:ext cx="10659365" cy="7258757"/>
          </a:xfrm>
          <a:prstGeom prst="rect">
            <a:avLst/>
          </a:prstGeom>
          <a:noFill/>
        </p:spPr>
        <p:txBody>
          <a:bodyPr lIns="68580" tIns="34290" rIns="68580" bIns="34290" anchor="ctr">
            <a:normAutofit/>
          </a:bodyPr>
          <a:lstStyle>
            <a:lvl1pPr marL="0" indent="0" algn="ctr">
              <a:buNone/>
              <a:defRPr sz="3732" baseline="0">
                <a:latin typeface="Raleway"/>
                <a:cs typeface="Raleway"/>
              </a:defRPr>
            </a:lvl1pPr>
          </a:lstStyle>
          <a:p>
            <a:endParaRPr lang="en-US" dirty="0"/>
          </a:p>
        </p:txBody>
      </p:sp>
      <p:sp>
        <p:nvSpPr>
          <p:cNvPr id="17" name="Text Placeholder 5"/>
          <p:cNvSpPr>
            <a:spLocks noGrp="1"/>
          </p:cNvSpPr>
          <p:nvPr>
            <p:ph type="body" sz="quarter" idx="16" hasCustomPrompt="1"/>
          </p:nvPr>
        </p:nvSpPr>
        <p:spPr>
          <a:xfrm>
            <a:off x="12474389" y="11543439"/>
            <a:ext cx="10659365" cy="569587"/>
          </a:xfrm>
          <a:prstGeom prst="rect">
            <a:avLst/>
          </a:prstGeom>
        </p:spPr>
        <p:txBody>
          <a:bodyPr lIns="68580" tIns="34290" rIns="68580" bIns="34290">
            <a:noAutofit/>
          </a:bodyPr>
          <a:lstStyle>
            <a:lvl1pPr marL="0" indent="0" algn="ctr">
              <a:buNone/>
              <a:defRPr sz="2399" cap="all">
                <a:solidFill>
                  <a:schemeClr val="accent2"/>
                </a:solidFill>
                <a:latin typeface="Raleway Black"/>
                <a:cs typeface="Raleway Black"/>
              </a:defRPr>
            </a:lvl1pPr>
          </a:lstStyle>
          <a:p>
            <a:pPr lvl="0"/>
            <a:r>
              <a:rPr lang="en-US" dirty="0" err="1"/>
              <a:t>Subitle</a:t>
            </a:r>
            <a:r>
              <a:rPr lang="en-US" dirty="0"/>
              <a:t> Example here</a:t>
            </a:r>
          </a:p>
        </p:txBody>
      </p:sp>
      <p:sp>
        <p:nvSpPr>
          <p:cNvPr id="18" name="Rounded Rectangle 17"/>
          <p:cNvSpPr/>
          <p:nvPr userDrawn="1"/>
        </p:nvSpPr>
        <p:spPr>
          <a:xfrm>
            <a:off x="12474386" y="11232451"/>
            <a:ext cx="10659365" cy="203205"/>
          </a:xfrm>
          <a:prstGeom prst="roundRect">
            <a:avLst>
              <a:gd name="adj" fmla="val 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437790"/>
            <a:endParaRPr lang="en-US" sz="4799"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p:tgtEl>
                                          <p:spTgt spid="4"/>
                                        </p:tgtEl>
                                      </p:cBhvr>
                                    </p:animEffect>
                                    <p:anim calcmode="lin" valueType="num">
                                      <p:cBhvr>
                                        <p:cTn id="8" dur="600" fill="hold"/>
                                        <p:tgtEl>
                                          <p:spTgt spid="4"/>
                                        </p:tgtEl>
                                        <p:attrNameLst>
                                          <p:attrName>ppt_x</p:attrName>
                                        </p:attrNameLst>
                                      </p:cBhvr>
                                      <p:tavLst>
                                        <p:tav tm="0">
                                          <p:val>
                                            <p:strVal val="#ppt_x"/>
                                          </p:val>
                                        </p:tav>
                                        <p:tav tm="100000">
                                          <p:val>
                                            <p:strVal val="#ppt_x"/>
                                          </p:val>
                                        </p:tav>
                                      </p:tavLst>
                                    </p:anim>
                                    <p:anim calcmode="lin" valueType="num">
                                      <p:cBhvr>
                                        <p:cTn id="9" dur="540" decel="100000" fill="hold"/>
                                        <p:tgtEl>
                                          <p:spTgt spid="4"/>
                                        </p:tgtEl>
                                        <p:attrNameLst>
                                          <p:attrName>ppt_y</p:attrName>
                                        </p:attrNameLst>
                                      </p:cBhvr>
                                      <p:tavLst>
                                        <p:tav tm="0">
                                          <p:val>
                                            <p:strVal val="#ppt_y+1"/>
                                          </p:val>
                                        </p:tav>
                                        <p:tav tm="100000">
                                          <p:val>
                                            <p:strVal val="#ppt_y-.03"/>
                                          </p:val>
                                        </p:tav>
                                      </p:tavLst>
                                    </p:anim>
                                    <p:anim calcmode="lin" valueType="num">
                                      <p:cBhvr>
                                        <p:cTn id="10" dur="60" accel="100000" fill="hold">
                                          <p:stCondLst>
                                            <p:cond delay="54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3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600"/>
                                        <p:tgtEl>
                                          <p:spTgt spid="5">
                                            <p:txEl>
                                              <p:pRg st="0" end="0"/>
                                            </p:txEl>
                                          </p:spTgt>
                                        </p:tgtEl>
                                      </p:cBhvr>
                                    </p:animEffect>
                                    <p:anim calcmode="lin" valueType="num">
                                      <p:cBhvr>
                                        <p:cTn id="14"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54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16" dur="60" accel="100000" fill="hold">
                                          <p:stCondLst>
                                            <p:cond delay="540"/>
                                          </p:stCondLst>
                                        </p:cTn>
                                        <p:tgtEl>
                                          <p:spTgt spid="5">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30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600"/>
                                        <p:tgtEl>
                                          <p:spTgt spid="9">
                                            <p:txEl>
                                              <p:pRg st="0" end="0"/>
                                            </p:txEl>
                                          </p:spTgt>
                                        </p:tgtEl>
                                      </p:cBhvr>
                                    </p:animEffect>
                                    <p:anim calcmode="lin" valueType="num">
                                      <p:cBhvr>
                                        <p:cTn id="20" dur="6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54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22" dur="60" accel="100000" fill="hold">
                                          <p:stCondLst>
                                            <p:cond delay="54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30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600"/>
                                        <p:tgtEl>
                                          <p:spTgt spid="17">
                                            <p:txEl>
                                              <p:pRg st="0" end="0"/>
                                            </p:txEl>
                                          </p:spTgt>
                                        </p:tgtEl>
                                      </p:cBhvr>
                                    </p:animEffect>
                                    <p:anim calcmode="lin" valueType="num">
                                      <p:cBhvr>
                                        <p:cTn id="26" dur="6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7" dur="540" decel="100000" fill="hold"/>
                                        <p:tgtEl>
                                          <p:spTgt spid="17">
                                            <p:txEl>
                                              <p:pRg st="0" end="0"/>
                                            </p:txEl>
                                          </p:spTgt>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17">
                                            <p:txEl>
                                              <p:pRg st="0" end="0"/>
                                            </p:txEl>
                                          </p:spTgt>
                                        </p:tgtEl>
                                        <p:attrNameLst>
                                          <p:attrName>ppt_y</p:attrName>
                                        </p:attrNameLst>
                                      </p:cBhvr>
                                      <p:tavLst>
                                        <p:tav tm="0">
                                          <p:val>
                                            <p:strVal val="#ppt_y-.03"/>
                                          </p:val>
                                        </p:tav>
                                        <p:tav tm="100000">
                                          <p:val>
                                            <p:strVal val="#ppt_y"/>
                                          </p:val>
                                        </p:tav>
                                      </p:tavLst>
                                    </p:anim>
                                  </p:childTnLst>
                                </p:cTn>
                              </p:par>
                              <p:par>
                                <p:cTn id="29" presetID="10" presetClass="entr" presetSubtype="0" fill="hold" grpId="0" nodeType="withEffect" nodePh="1">
                                  <p:stCondLst>
                                    <p:cond delay="300"/>
                                  </p:stCondLst>
                                  <p:endCondLst>
                                    <p:cond evt="begin" delay="0">
                                      <p:tn val="29"/>
                                    </p:cond>
                                  </p:end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nodePh="1">
                                  <p:stCondLst>
                                    <p:cond delay="300"/>
                                  </p:stCondLst>
                                  <p:endCondLst>
                                    <p:cond evt="begin" delay="0">
                                      <p:tn val="32"/>
                                    </p:cond>
                                  </p:end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22" presetClass="entr" presetSubtype="8" fill="hold" grpId="0" nodeType="withEffect">
                                  <p:stCondLst>
                                    <p:cond delay="30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22" presetClass="entr" presetSubtype="8" fill="hold" grpId="0" nodeType="withEffect">
                                  <p:stCondLst>
                                    <p:cond delay="30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37" presetClass="entr" presetSubtype="0" fill="hold" nodeType="withEffect">
                  <p:stCondLst>
                    <p:cond delay="300"/>
                  </p:stCondLst>
                  <p:childTnLst>
                    <p:set>
                      <p:cBhvr>
                        <p:cTn dur="1" fill="hold">
                          <p:stCondLst>
                            <p:cond delay="0"/>
                          </p:stCondLst>
                        </p:cTn>
                        <p:tgtEl>
                          <p:spTgt spid="5"/>
                        </p:tgtEl>
                        <p:attrNameLst>
                          <p:attrName>style.visibility</p:attrName>
                        </p:attrNameLst>
                      </p:cBhvr>
                      <p:to>
                        <p:strVal val="visible"/>
                      </p:to>
                    </p:set>
                    <p:animEffect transition="in" filter="fade">
                      <p:cBhvr>
                        <p:cTn dur="600"/>
                        <p:tgtEl>
                          <p:spTgt spid="5"/>
                        </p:tgtEl>
                      </p:cBhvr>
                    </p:animEffect>
                    <p:anim calcmode="lin" valueType="num">
                      <p:cBhvr>
                        <p:cTn dur="600" fill="hold"/>
                        <p:tgtEl>
                          <p:spTgt spid="5"/>
                        </p:tgtEl>
                        <p:attrNameLst>
                          <p:attrName>ppt_x</p:attrName>
                        </p:attrNameLst>
                      </p:cBhvr>
                      <p:tavLst>
                        <p:tav tm="0">
                          <p:val>
                            <p:strVal val="#ppt_x"/>
                          </p:val>
                        </p:tav>
                        <p:tav tm="100000">
                          <p:val>
                            <p:strVal val="#ppt_x"/>
                          </p:val>
                        </p:tav>
                      </p:tavLst>
                    </p:anim>
                    <p:anim calcmode="lin" valueType="num">
                      <p:cBhvr>
                        <p:cTn dur="540" decel="100000" fill="hold"/>
                        <p:tgtEl>
                          <p:spTgt spid="5"/>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5"/>
                        </p:tgtEl>
                        <p:attrNameLst>
                          <p:attrName>ppt_y</p:attrName>
                        </p:attrNameLst>
                      </p:cBhvr>
                      <p:tavLst>
                        <p:tav tm="0">
                          <p:val>
                            <p:strVal val="#ppt_y-.03"/>
                          </p:val>
                        </p:tav>
                        <p:tav tm="100000">
                          <p:val>
                            <p:strVal val="#ppt_y"/>
                          </p:val>
                        </p:tav>
                      </p:tavLst>
                    </p:anim>
                  </p:childTnLst>
                </p:cTn>
              </p:par>
            </p:tnLst>
          </p:tmpl>
        </p:tmplLst>
      </p:bldP>
      <p:bldP spid="10" grpId="0"/>
      <p:bldP spid="9" grpId="0" build="p">
        <p:tmplLst>
          <p:tmpl lvl="1">
            <p:tnLst>
              <p:par>
                <p:cTn presetID="37" presetClass="entr" presetSubtype="0" fill="hold" nodeType="withEffect">
                  <p:stCondLst>
                    <p:cond delay="300"/>
                  </p:stCondLst>
                  <p:childTnLst>
                    <p:set>
                      <p:cBhvr>
                        <p:cTn dur="1" fill="hold">
                          <p:stCondLst>
                            <p:cond delay="0"/>
                          </p:stCondLst>
                        </p:cTn>
                        <p:tgtEl>
                          <p:spTgt spid="9"/>
                        </p:tgtEl>
                        <p:attrNameLst>
                          <p:attrName>style.visibility</p:attrName>
                        </p:attrNameLst>
                      </p:cBhvr>
                      <p:to>
                        <p:strVal val="visible"/>
                      </p:to>
                    </p:set>
                    <p:animEffect transition="in" filter="fade">
                      <p:cBhvr>
                        <p:cTn dur="600"/>
                        <p:tgtEl>
                          <p:spTgt spid="9"/>
                        </p:tgtEl>
                      </p:cBhvr>
                    </p:animEffect>
                    <p:anim calcmode="lin" valueType="num">
                      <p:cBhvr>
                        <p:cTn dur="600" fill="hold"/>
                        <p:tgtEl>
                          <p:spTgt spid="9"/>
                        </p:tgtEl>
                        <p:attrNameLst>
                          <p:attrName>ppt_x</p:attrName>
                        </p:attrNameLst>
                      </p:cBhvr>
                      <p:tavLst>
                        <p:tav tm="0">
                          <p:val>
                            <p:strVal val="#ppt_x"/>
                          </p:val>
                        </p:tav>
                        <p:tav tm="100000">
                          <p:val>
                            <p:strVal val="#ppt_x"/>
                          </p:val>
                        </p:tav>
                      </p:tavLst>
                    </p:anim>
                    <p:anim calcmode="lin" valueType="num">
                      <p:cBhvr>
                        <p:cTn dur="540" decel="100000" fill="hold"/>
                        <p:tgtEl>
                          <p:spTgt spid="9"/>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9"/>
                        </p:tgtEl>
                        <p:attrNameLst>
                          <p:attrName>ppt_y</p:attrName>
                        </p:attrNameLst>
                      </p:cBhvr>
                      <p:tavLst>
                        <p:tav tm="0">
                          <p:val>
                            <p:strVal val="#ppt_y-.03"/>
                          </p:val>
                        </p:tav>
                        <p:tav tm="100000">
                          <p:val>
                            <p:strVal val="#ppt_y"/>
                          </p:val>
                        </p:tav>
                      </p:tavLst>
                    </p:anim>
                  </p:childTnLst>
                </p:cTn>
              </p:par>
            </p:tnLst>
          </p:tmpl>
        </p:tmplLst>
      </p:bldP>
      <p:bldP spid="11" grpId="0" animBg="1"/>
      <p:bldP spid="16" grpId="0"/>
      <p:bldP spid="17" grpId="0" build="p">
        <p:tmplLst>
          <p:tmpl lvl="1">
            <p:tnLst>
              <p:par>
                <p:cTn presetID="37" presetClass="entr" presetSubtype="0"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Effect transition="in" filter="fade">
                      <p:cBhvr>
                        <p:cTn dur="600"/>
                        <p:tgtEl>
                          <p:spTgt spid="17"/>
                        </p:tgtEl>
                      </p:cBhvr>
                    </p:animEffect>
                    <p:anim calcmode="lin" valueType="num">
                      <p:cBhvr>
                        <p:cTn dur="600" fill="hold"/>
                        <p:tgtEl>
                          <p:spTgt spid="17"/>
                        </p:tgtEl>
                        <p:attrNameLst>
                          <p:attrName>ppt_x</p:attrName>
                        </p:attrNameLst>
                      </p:cBhvr>
                      <p:tavLst>
                        <p:tav tm="0">
                          <p:val>
                            <p:strVal val="#ppt_x"/>
                          </p:val>
                        </p:tav>
                        <p:tav tm="100000">
                          <p:val>
                            <p:strVal val="#ppt_x"/>
                          </p:val>
                        </p:tav>
                      </p:tavLst>
                    </p:anim>
                    <p:anim calcmode="lin" valueType="num">
                      <p:cBhvr>
                        <p:cTn dur="540" decel="100000" fill="hold"/>
                        <p:tgtEl>
                          <p:spTgt spid="17"/>
                        </p:tgtEl>
                        <p:attrNameLst>
                          <p:attrName>ppt_y</p:attrName>
                        </p:attrNameLst>
                      </p:cBhvr>
                      <p:tavLst>
                        <p:tav tm="0">
                          <p:val>
                            <p:strVal val="#ppt_y+1"/>
                          </p:val>
                        </p:tav>
                        <p:tav tm="100000">
                          <p:val>
                            <p:strVal val="#ppt_y-.03"/>
                          </p:val>
                        </p:tav>
                      </p:tavLst>
                    </p:anim>
                    <p:anim calcmode="lin" valueType="num">
                      <p:cBhvr>
                        <p:cTn dur="60" accel="100000" fill="hold">
                          <p:stCondLst>
                            <p:cond delay="540"/>
                          </p:stCondLst>
                        </p:cTn>
                        <p:tgtEl>
                          <p:spTgt spid="17"/>
                        </p:tgtEl>
                        <p:attrNameLst>
                          <p:attrName>ppt_y</p:attrName>
                        </p:attrNameLst>
                      </p:cBhvr>
                      <p:tavLst>
                        <p:tav tm="0">
                          <p:val>
                            <p:strVal val="#ppt_y-.03"/>
                          </p:val>
                        </p:tav>
                        <p:tav tm="100000">
                          <p:val>
                            <p:strVal val="#ppt_y"/>
                          </p:val>
                        </p:tav>
                      </p:tavLst>
                    </p:anim>
                  </p:childTnLst>
                </p:cTn>
              </p:par>
            </p:tnLst>
          </p:tmpl>
        </p:tmplLst>
      </p:bldP>
      <p:bldP spid="18" grpId="0" animBg="1"/>
    </p:bldLst>
  </p:timing>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image" Target="../media/image1.png"/><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theme" Target="../theme/theme2.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8" Type="http://schemas.openxmlformats.org/officeDocument/2006/relationships/slideLayout" Target="../slideLayouts/slideLayout76.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20" Type="http://schemas.openxmlformats.org/officeDocument/2006/relationships/slideLayout" Target="../slideLayouts/slideLayout88.xml"/><Relationship Id="rId41"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a16="http://schemas.microsoft.com/office/drawing/2014/main" id="{203E2328-2F21-634F-ADD6-C3A2050D210C}"/>
              </a:ext>
            </a:extLst>
          </p:cNvPr>
          <p:cNvSpPr txBox="1"/>
          <p:nvPr userDrawn="1"/>
        </p:nvSpPr>
        <p:spPr>
          <a:xfrm>
            <a:off x="19927122" y="13269075"/>
            <a:ext cx="4283545" cy="307777"/>
          </a:xfrm>
          <a:prstGeom prst="rect">
            <a:avLst/>
          </a:prstGeom>
          <a:noFill/>
        </p:spPr>
        <p:txBody>
          <a:bodyPr wrap="none" rtlCol="0">
            <a:spAutoFit/>
          </a:bodyPr>
          <a:lstStyle/>
          <a:p>
            <a:r>
              <a:rPr lang="en-US" sz="1400" dirty="0">
                <a:latin typeface="Montserrat" charset="0"/>
                <a:ea typeface="Montserrat" charset="0"/>
                <a:cs typeface="Montserrat" charset="0"/>
              </a:rPr>
              <a:t>COPYRIGHT © THE LEGACY COMPANIES, LLC</a:t>
            </a:r>
          </a:p>
        </p:txBody>
      </p:sp>
      <p:pic>
        <p:nvPicPr>
          <p:cNvPr id="2" name="Picture 1"/>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21067859" y="460375"/>
            <a:ext cx="2721113" cy="792701"/>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01" r:id="rId1"/>
    <p:sldLayoutId id="2147484112" r:id="rId2"/>
    <p:sldLayoutId id="2147484113" r:id="rId3"/>
    <p:sldLayoutId id="2147484065" r:id="rId4"/>
    <p:sldLayoutId id="2147484049" r:id="rId5"/>
    <p:sldLayoutId id="2147484050" r:id="rId6"/>
    <p:sldLayoutId id="2147484051" r:id="rId7"/>
    <p:sldLayoutId id="2147484052" r:id="rId8"/>
    <p:sldLayoutId id="2147484053" r:id="rId9"/>
    <p:sldLayoutId id="2147484058" r:id="rId10"/>
    <p:sldLayoutId id="2147484066" r:id="rId11"/>
    <p:sldLayoutId id="2147484076" r:id="rId12"/>
    <p:sldLayoutId id="2147484067" r:id="rId13"/>
    <p:sldLayoutId id="2147484068" r:id="rId14"/>
    <p:sldLayoutId id="2147484069" r:id="rId15"/>
    <p:sldLayoutId id="2147484070" r:id="rId16"/>
    <p:sldLayoutId id="2147484071" r:id="rId17"/>
    <p:sldLayoutId id="2147484059" r:id="rId18"/>
    <p:sldLayoutId id="2147484060" r:id="rId19"/>
    <p:sldLayoutId id="2147484072" r:id="rId20"/>
    <p:sldLayoutId id="2147484073" r:id="rId21"/>
    <p:sldLayoutId id="2147484074" r:id="rId22"/>
    <p:sldLayoutId id="2147484075" r:id="rId23"/>
    <p:sldLayoutId id="2147484077" r:id="rId24"/>
    <p:sldLayoutId id="2147484078" r:id="rId25"/>
    <p:sldLayoutId id="2147484079" r:id="rId26"/>
    <p:sldLayoutId id="2147484080" r:id="rId27"/>
    <p:sldLayoutId id="2147484086" r:id="rId28"/>
    <p:sldLayoutId id="2147484087" r:id="rId29"/>
    <p:sldLayoutId id="2147484088" r:id="rId30"/>
    <p:sldLayoutId id="2147484119" r:id="rId31"/>
    <p:sldLayoutId id="2147484118" r:id="rId32"/>
    <p:sldLayoutId id="2147484105" r:id="rId33"/>
    <p:sldLayoutId id="2147484064" r:id="rId34"/>
    <p:sldLayoutId id="2147484062" r:id="rId35"/>
    <p:sldLayoutId id="2147484063" r:id="rId36"/>
    <p:sldLayoutId id="2147483985" r:id="rId37"/>
    <p:sldLayoutId id="2147484081" r:id="rId38"/>
    <p:sldLayoutId id="2147484082" r:id="rId39"/>
    <p:sldLayoutId id="2147484083" r:id="rId40"/>
    <p:sldLayoutId id="2147484084" r:id="rId41"/>
    <p:sldLayoutId id="2147484085" r:id="rId42"/>
    <p:sldLayoutId id="2147484089" r:id="rId43"/>
    <p:sldLayoutId id="2147484092" r:id="rId44"/>
    <p:sldLayoutId id="2147484114" r:id="rId45"/>
    <p:sldLayoutId id="2147484090" r:id="rId46"/>
    <p:sldLayoutId id="2147484091" r:id="rId47"/>
    <p:sldLayoutId id="2147484093" r:id="rId48"/>
    <p:sldLayoutId id="2147484094" r:id="rId49"/>
    <p:sldLayoutId id="2147484095" r:id="rId50"/>
    <p:sldLayoutId id="2147484096" r:id="rId51"/>
    <p:sldLayoutId id="2147484097" r:id="rId52"/>
    <p:sldLayoutId id="2147484098" r:id="rId53"/>
    <p:sldLayoutId id="2147484099" r:id="rId54"/>
    <p:sldLayoutId id="2147484100" r:id="rId55"/>
    <p:sldLayoutId id="2147484101" r:id="rId56"/>
    <p:sldLayoutId id="2147484117" r:id="rId57"/>
    <p:sldLayoutId id="2147484102" r:id="rId58"/>
    <p:sldLayoutId id="2147484103" r:id="rId59"/>
    <p:sldLayoutId id="2147484104" r:id="rId60"/>
    <p:sldLayoutId id="2147484107" r:id="rId61"/>
    <p:sldLayoutId id="2147484108" r:id="rId62"/>
    <p:sldLayoutId id="2147484109" r:id="rId63"/>
    <p:sldLayoutId id="2147484110" r:id="rId64"/>
    <p:sldLayoutId id="2147484111" r:id="rId65"/>
    <p:sldLayoutId id="2147483952" r:id="rId66"/>
    <p:sldLayoutId id="2147484121" r:id="rId67"/>
    <p:sldLayoutId id="2147484167" r:id="rId6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335D90-2D96-084E-AE75-AB596006F551}"/>
              </a:ext>
            </a:extLst>
          </p:cNvPr>
          <p:cNvSpPr>
            <a:spLocks noGrp="1"/>
          </p:cNvSpPr>
          <p:nvPr>
            <p:ph type="title"/>
          </p:nvPr>
        </p:nvSpPr>
        <p:spPr>
          <a:xfrm>
            <a:off x="1675964" y="730251"/>
            <a:ext cx="21025723" cy="26511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063600D-BF74-A147-9469-5070F2413CBB}"/>
              </a:ext>
            </a:extLst>
          </p:cNvPr>
          <p:cNvSpPr>
            <a:spLocks noGrp="1"/>
          </p:cNvSpPr>
          <p:nvPr>
            <p:ph type="body" idx="1"/>
          </p:nvPr>
        </p:nvSpPr>
        <p:spPr>
          <a:xfrm>
            <a:off x="1675964" y="3651251"/>
            <a:ext cx="21025723" cy="87026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BF861-D5DB-8145-92DA-454904ED4B17}"/>
              </a:ext>
            </a:extLst>
          </p:cNvPr>
          <p:cNvSpPr>
            <a:spLocks noGrp="1"/>
          </p:cNvSpPr>
          <p:nvPr>
            <p:ph type="dt" sz="half" idx="2"/>
          </p:nvPr>
        </p:nvSpPr>
        <p:spPr>
          <a:xfrm>
            <a:off x="1675964" y="12712701"/>
            <a:ext cx="5484971" cy="730251"/>
          </a:xfrm>
          <a:prstGeom prst="rect">
            <a:avLst/>
          </a:prstGeom>
        </p:spPr>
        <p:txBody>
          <a:bodyPr vert="horz" lIns="91440" tIns="45720" rIns="91440" bIns="45720" rtlCol="0" anchor="ctr"/>
          <a:lstStyle>
            <a:lvl1pPr algn="l">
              <a:defRPr sz="2399">
                <a:solidFill>
                  <a:schemeClr val="tx1">
                    <a:tint val="75000"/>
                  </a:schemeClr>
                </a:solidFill>
              </a:defRPr>
            </a:lvl1pPr>
          </a:lstStyle>
          <a:p>
            <a:pPr defTabSz="2437790"/>
            <a:fld id="{61BCF218-37B7-F44D-9EED-A1094F7DA07C}" type="datetimeFigureOut">
              <a:rPr lang="en-US" smtClean="0">
                <a:solidFill>
                  <a:prstClr val="black">
                    <a:tint val="75000"/>
                  </a:prstClr>
                </a:solidFill>
              </a:rPr>
              <a:pPr defTabSz="2437790"/>
              <a:t>6/5/24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D48A9B-7FDE-D944-8293-850BDDF826BD}"/>
              </a:ext>
            </a:extLst>
          </p:cNvPr>
          <p:cNvSpPr>
            <a:spLocks noGrp="1"/>
          </p:cNvSpPr>
          <p:nvPr>
            <p:ph type="ftr" sz="quarter" idx="3"/>
          </p:nvPr>
        </p:nvSpPr>
        <p:spPr>
          <a:xfrm>
            <a:off x="8075097" y="12712701"/>
            <a:ext cx="8227457" cy="730251"/>
          </a:xfrm>
          <a:prstGeom prst="rect">
            <a:avLst/>
          </a:prstGeom>
        </p:spPr>
        <p:txBody>
          <a:bodyPr vert="horz" lIns="91440" tIns="45720" rIns="91440" bIns="45720" rtlCol="0" anchor="ctr"/>
          <a:lstStyle>
            <a:lvl1pPr algn="ctr">
              <a:defRPr sz="2399">
                <a:solidFill>
                  <a:schemeClr val="tx1">
                    <a:tint val="75000"/>
                  </a:schemeClr>
                </a:solidFill>
              </a:defRPr>
            </a:lvl1pPr>
          </a:lstStyle>
          <a:p>
            <a:pPr defTabSz="243779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7985F78-9189-F642-83F2-9FA0D118D300}"/>
              </a:ext>
            </a:extLst>
          </p:cNvPr>
          <p:cNvSpPr>
            <a:spLocks noGrp="1"/>
          </p:cNvSpPr>
          <p:nvPr>
            <p:ph type="sldNum" sz="quarter" idx="4"/>
          </p:nvPr>
        </p:nvSpPr>
        <p:spPr>
          <a:xfrm>
            <a:off x="17216715" y="12712701"/>
            <a:ext cx="5484971" cy="730251"/>
          </a:xfrm>
          <a:prstGeom prst="rect">
            <a:avLst/>
          </a:prstGeom>
        </p:spPr>
        <p:txBody>
          <a:bodyPr vert="horz" lIns="91440" tIns="45720" rIns="91440" bIns="45720" rtlCol="0" anchor="ctr"/>
          <a:lstStyle>
            <a:lvl1pPr algn="r">
              <a:defRPr sz="2399">
                <a:solidFill>
                  <a:schemeClr val="tx1">
                    <a:tint val="75000"/>
                  </a:schemeClr>
                </a:solidFill>
              </a:defRPr>
            </a:lvl1pPr>
          </a:lstStyle>
          <a:p>
            <a:pPr defTabSz="2437790"/>
            <a:fld id="{BFDFDB6D-2722-334F-B139-98AD93BEC48E}" type="slidenum">
              <a:rPr lang="en-US" smtClean="0">
                <a:solidFill>
                  <a:prstClr val="black">
                    <a:tint val="75000"/>
                  </a:prstClr>
                </a:solidFill>
              </a:rPr>
              <a:pPr defTabSz="2437790"/>
              <a:t>‹#›</a:t>
            </a:fld>
            <a:endParaRPr lang="en-US">
              <a:solidFill>
                <a:prstClr val="black">
                  <a:tint val="75000"/>
                </a:prstClr>
              </a:solidFill>
            </a:endParaRPr>
          </a:p>
        </p:txBody>
      </p:sp>
      <p:sp>
        <p:nvSpPr>
          <p:cNvPr id="9" name="TextBox 8">
            <a:extLst>
              <a:ext uri="{FF2B5EF4-FFF2-40B4-BE49-F238E27FC236}">
                <a16:creationId xmlns:a16="http://schemas.microsoft.com/office/drawing/2014/main" id="{92E35E6E-B17A-A242-89E8-8CAE5B6ADADB}"/>
              </a:ext>
            </a:extLst>
          </p:cNvPr>
          <p:cNvSpPr txBox="1"/>
          <p:nvPr userDrawn="1"/>
        </p:nvSpPr>
        <p:spPr>
          <a:xfrm>
            <a:off x="20500063" y="13180969"/>
            <a:ext cx="3405676" cy="307777"/>
          </a:xfrm>
          <a:prstGeom prst="rect">
            <a:avLst/>
          </a:prstGeom>
          <a:noFill/>
        </p:spPr>
        <p:txBody>
          <a:bodyPr wrap="none" rtlCol="0">
            <a:spAutoFit/>
          </a:bodyPr>
          <a:lstStyle/>
          <a:p>
            <a:pPr defTabSz="2437790"/>
            <a:r>
              <a:rPr lang="en-US" sz="1400" dirty="0">
                <a:solidFill>
                  <a:prstClr val="black"/>
                </a:solidFill>
              </a:rPr>
              <a:t>COPYRIGHT © THE LEGACY COMPANIES, LLC</a:t>
            </a:r>
          </a:p>
        </p:txBody>
      </p:sp>
      <p:pic>
        <p:nvPicPr>
          <p:cNvPr id="8" name="Picture 7"/>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21248169" y="371479"/>
            <a:ext cx="2907035" cy="847085"/>
          </a:xfrm>
          <a:prstGeom prst="rect">
            <a:avLst/>
          </a:prstGeom>
        </p:spPr>
      </p:pic>
    </p:spTree>
    <p:extLst>
      <p:ext uri="{BB962C8B-B14F-4D97-AF65-F5344CB8AC3E}">
        <p14:creationId xmlns:p14="http://schemas.microsoft.com/office/powerpoint/2010/main" val="30838743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44" r:id="rId21"/>
    <p:sldLayoutId id="2147484145" r:id="rId22"/>
    <p:sldLayoutId id="2147484146" r:id="rId23"/>
    <p:sldLayoutId id="2147484147" r:id="rId24"/>
    <p:sldLayoutId id="2147484148" r:id="rId25"/>
    <p:sldLayoutId id="2147484149" r:id="rId26"/>
    <p:sldLayoutId id="2147484150" r:id="rId27"/>
    <p:sldLayoutId id="2147484151" r:id="rId28"/>
    <p:sldLayoutId id="2147484152" r:id="rId29"/>
    <p:sldLayoutId id="2147484153" r:id="rId30"/>
    <p:sldLayoutId id="2147484154" r:id="rId31"/>
    <p:sldLayoutId id="2147484155" r:id="rId32"/>
    <p:sldLayoutId id="2147484156" r:id="rId33"/>
    <p:sldLayoutId id="2147484157" r:id="rId34"/>
    <p:sldLayoutId id="2147484158" r:id="rId35"/>
    <p:sldLayoutId id="2147484159" r:id="rId36"/>
    <p:sldLayoutId id="2147484160" r:id="rId37"/>
    <p:sldLayoutId id="2147484161" r:id="rId38"/>
    <p:sldLayoutId id="2147484162" r:id="rId39"/>
    <p:sldLayoutId id="2147484163" r:id="rId40"/>
    <p:sldLayoutId id="2147484164" r:id="rId41"/>
    <p:sldLayoutId id="2147484165" r:id="rId42"/>
    <p:sldLayoutId id="2147484166" r:id="rId43"/>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08.xml"/><Relationship Id="rId4" Type="http://schemas.openxmlformats.org/officeDocument/2006/relationships/hyperlink" Target="mailto:michael@think-legacy.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tiff"/><Relationship Id="rId1" Type="http://schemas.openxmlformats.org/officeDocument/2006/relationships/slideLayout" Target="../slideLayouts/slideLayout67.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26124" y="-1"/>
            <a:ext cx="24403774" cy="13715999"/>
          </a:xfrm>
          <a:prstGeom prst="rect">
            <a:avLst/>
          </a:prstGeom>
          <a:gradFill flip="none" rotWithShape="1">
            <a:gsLst>
              <a:gs pos="0">
                <a:schemeClr val="tx2"/>
              </a:gs>
              <a:gs pos="58000">
                <a:srgbClr val="3F568A"/>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charset="0"/>
            </a:endParaRPr>
          </a:p>
        </p:txBody>
      </p:sp>
      <p:grpSp>
        <p:nvGrpSpPr>
          <p:cNvPr id="2" name="Group 1"/>
          <p:cNvGrpSpPr/>
          <p:nvPr/>
        </p:nvGrpSpPr>
        <p:grpSpPr>
          <a:xfrm>
            <a:off x="1103541" y="4140041"/>
            <a:ext cx="14271138" cy="5435912"/>
            <a:chOff x="3358302" y="5552714"/>
            <a:chExt cx="14271138" cy="5435912"/>
          </a:xfrm>
        </p:grpSpPr>
        <p:sp>
          <p:nvSpPr>
            <p:cNvPr id="7" name="TextBox 6"/>
            <p:cNvSpPr txBox="1"/>
            <p:nvPr/>
          </p:nvSpPr>
          <p:spPr>
            <a:xfrm>
              <a:off x="3358303" y="5552714"/>
              <a:ext cx="14271137" cy="3785652"/>
            </a:xfrm>
            <a:prstGeom prst="rect">
              <a:avLst/>
            </a:prstGeom>
            <a:noFill/>
          </p:spPr>
          <p:txBody>
            <a:bodyPr wrap="square" rtlCol="0">
              <a:spAutoFit/>
            </a:bodyPr>
            <a:lstStyle/>
            <a:p>
              <a:pPr algn="ctr"/>
              <a:r>
                <a:rPr lang="en-US" sz="8000" spc="1200" dirty="0">
                  <a:solidFill>
                    <a:schemeClr val="bg1"/>
                  </a:solidFill>
                  <a:latin typeface="Montserrat" charset="0"/>
                  <a:ea typeface="Montserrat" charset="0"/>
                  <a:cs typeface="Montserrat" charset="0"/>
                </a:rPr>
                <a:t>Integrating Fee Planning Into Your Practice</a:t>
              </a:r>
            </a:p>
          </p:txBody>
        </p:sp>
        <p:sp>
          <p:nvSpPr>
            <p:cNvPr id="11" name="TextBox 10"/>
            <p:cNvSpPr txBox="1"/>
            <p:nvPr/>
          </p:nvSpPr>
          <p:spPr>
            <a:xfrm>
              <a:off x="3358302" y="10077030"/>
              <a:ext cx="14271137" cy="911596"/>
            </a:xfrm>
            <a:prstGeom prst="rect">
              <a:avLst/>
            </a:prstGeom>
            <a:noFill/>
          </p:spPr>
          <p:txBody>
            <a:bodyPr wrap="square" rtlCol="0">
              <a:spAutoFit/>
            </a:bodyPr>
            <a:lstStyle/>
            <a:p>
              <a:pPr algn="ctr">
                <a:lnSpc>
                  <a:spcPct val="150000"/>
                </a:lnSpc>
              </a:pPr>
              <a:r>
                <a:rPr lang="en-US" sz="4000" dirty="0">
                  <a:solidFill>
                    <a:schemeClr val="bg1"/>
                  </a:solidFill>
                  <a:latin typeface="Montserrat Light" charset="0"/>
                  <a:ea typeface="Montserrat Light" charset="0"/>
                  <a:cs typeface="Montserrat Light" charset="0"/>
                </a:rPr>
                <a:t>Handling Fee Objections and Next Steps</a:t>
              </a:r>
            </a:p>
          </p:txBody>
        </p:sp>
      </p:grpSp>
      <p:pic>
        <p:nvPicPr>
          <p:cNvPr id="10" name="Picture 9">
            <a:extLst>
              <a:ext uri="{FF2B5EF4-FFF2-40B4-BE49-F238E27FC236}">
                <a16:creationId xmlns:a16="http://schemas.microsoft.com/office/drawing/2014/main"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pic>
        <p:nvPicPr>
          <p:cNvPr id="3" name="Picture 2" descr="Todd Fithian">
            <a:extLst>
              <a:ext uri="{FF2B5EF4-FFF2-40B4-BE49-F238E27FC236}">
                <a16:creationId xmlns:a16="http://schemas.microsoft.com/office/drawing/2014/main" id="{DFA64532-DCCC-379F-270A-FFE9E969FC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7459" y="3919602"/>
            <a:ext cx="4973511" cy="5876790"/>
          </a:xfrm>
          <a:prstGeom prst="rect">
            <a:avLst/>
          </a:prstGeom>
        </p:spPr>
      </p:pic>
      <p:cxnSp>
        <p:nvCxnSpPr>
          <p:cNvPr id="4" name="Straight Connector 3">
            <a:extLst>
              <a:ext uri="{FF2B5EF4-FFF2-40B4-BE49-F238E27FC236}">
                <a16:creationId xmlns:a16="http://schemas.microsoft.com/office/drawing/2014/main" id="{B3C39BDF-1F0F-6B26-BDD5-BA40F38B082E}"/>
              </a:ext>
            </a:extLst>
          </p:cNvPr>
          <p:cNvCxnSpPr/>
          <p:nvPr/>
        </p:nvCxnSpPr>
        <p:spPr>
          <a:xfrm flipH="1">
            <a:off x="15353414" y="4369979"/>
            <a:ext cx="21265" cy="497603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E6B4C23-C20A-0DC2-3889-B3C1EE09A8AB}"/>
              </a:ext>
            </a:extLst>
          </p:cNvPr>
          <p:cNvSpPr/>
          <p:nvPr/>
        </p:nvSpPr>
        <p:spPr>
          <a:xfrm>
            <a:off x="13025764" y="9999866"/>
            <a:ext cx="12188825" cy="1200329"/>
          </a:xfrm>
          <a:prstGeom prst="rect">
            <a:avLst/>
          </a:prstGeom>
        </p:spPr>
        <p:txBody>
          <a:bodyPr>
            <a:spAutoFit/>
          </a:bodyPr>
          <a:lstStyle/>
          <a:p>
            <a:pPr algn="ctr"/>
            <a:r>
              <a:rPr lang="en-US" b="1" dirty="0">
                <a:solidFill>
                  <a:schemeClr val="bg1"/>
                </a:solidFill>
                <a:latin typeface="Montserrat" charset="0"/>
                <a:ea typeface="Montserrat" charset="0"/>
                <a:cs typeface="Montserrat" charset="0"/>
              </a:rPr>
              <a:t>Todd Fithian</a:t>
            </a:r>
            <a:endParaRPr lang="en-US" dirty="0">
              <a:solidFill>
                <a:schemeClr val="bg1"/>
              </a:solidFill>
              <a:latin typeface="Montserrat" charset="0"/>
              <a:ea typeface="Montserrat" charset="0"/>
              <a:cs typeface="Montserrat" charset="0"/>
            </a:endParaRPr>
          </a:p>
          <a:p>
            <a:pPr algn="ctr"/>
            <a:r>
              <a:rPr lang="en-US" dirty="0">
                <a:solidFill>
                  <a:schemeClr val="bg1"/>
                </a:solidFill>
                <a:latin typeface="Montserrat" charset="0"/>
                <a:ea typeface="Montserrat" charset="0"/>
                <a:cs typeface="Montserrat" charset="0"/>
              </a:rPr>
              <a:t>Co-Founder &amp; CEO</a:t>
            </a:r>
          </a:p>
        </p:txBody>
      </p:sp>
    </p:spTree>
    <p:extLst>
      <p:ext uri="{BB962C8B-B14F-4D97-AF65-F5344CB8AC3E}">
        <p14:creationId xmlns:p14="http://schemas.microsoft.com/office/powerpoint/2010/main" val="212273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596" y="3384573"/>
            <a:ext cx="8962698" cy="1660467"/>
            <a:chOff x="-197039" y="1766971"/>
            <a:chExt cx="8962698" cy="1660467"/>
          </a:xfrm>
        </p:grpSpPr>
        <p:sp>
          <p:nvSpPr>
            <p:cNvPr id="14" name="TextBox 13"/>
            <p:cNvSpPr txBox="1"/>
            <p:nvPr/>
          </p:nvSpPr>
          <p:spPr>
            <a:xfrm>
              <a:off x="-197039" y="2227109"/>
              <a:ext cx="8962698" cy="1200329"/>
            </a:xfrm>
            <a:prstGeom prst="rect">
              <a:avLst/>
            </a:prstGeom>
            <a:noFill/>
          </p:spPr>
          <p:txBody>
            <a:bodyPr wrap="square" rtlCol="0">
              <a:spAutoFit/>
            </a:bodyPr>
            <a:lstStyle/>
            <a:p>
              <a:pPr algn="r"/>
              <a:r>
                <a:rPr lang="en-US" sz="7200" b="1" spc="600" dirty="0">
                  <a:solidFill>
                    <a:srgbClr val="3F568A"/>
                  </a:solidFill>
                  <a:latin typeface="Montserrat" charset="0"/>
                  <a:ea typeface="Montserrat" charset="0"/>
                  <a:cs typeface="Montserrat" charset="0"/>
                </a:rPr>
                <a:t>QUESTIONS?</a:t>
              </a:r>
              <a:endParaRPr lang="en-US" sz="11500" b="1" spc="600" dirty="0">
                <a:solidFill>
                  <a:srgbClr val="3F568A"/>
                </a:solidFill>
                <a:latin typeface="Montserrat" charset="0"/>
                <a:ea typeface="Montserrat" charset="0"/>
                <a:cs typeface="Montserrat" charset="0"/>
              </a:endParaRPr>
            </a:p>
          </p:txBody>
        </p:sp>
        <p:sp>
          <p:nvSpPr>
            <p:cNvPr id="18" name="TextBox 17"/>
            <p:cNvSpPr txBox="1"/>
            <p:nvPr/>
          </p:nvSpPr>
          <p:spPr>
            <a:xfrm>
              <a:off x="5496045" y="1766971"/>
              <a:ext cx="3269613" cy="338554"/>
            </a:xfrm>
            <a:prstGeom prst="rect">
              <a:avLst/>
            </a:prstGeom>
            <a:noFill/>
          </p:spPr>
          <p:txBody>
            <a:bodyPr wrap="none" rtlCol="0">
              <a:spAutoFit/>
            </a:bodyPr>
            <a:lstStyle/>
            <a:p>
              <a:pPr algn="r"/>
              <a:r>
                <a:rPr lang="en-US" sz="1600" spc="1200" dirty="0">
                  <a:solidFill>
                    <a:schemeClr val="tx2"/>
                  </a:solidFill>
                  <a:latin typeface="Montserrat" charset="0"/>
                  <a:ea typeface="Montserrat" charset="0"/>
                  <a:cs typeface="Montserrat" charset="0"/>
                </a:rPr>
                <a:t>CHECKING IN…</a:t>
              </a:r>
            </a:p>
          </p:txBody>
        </p:sp>
      </p:grpSp>
      <p:sp>
        <p:nvSpPr>
          <p:cNvPr id="20" name="TextBox 19"/>
          <p:cNvSpPr txBox="1"/>
          <p:nvPr/>
        </p:nvSpPr>
        <p:spPr>
          <a:xfrm>
            <a:off x="11581039" y="3712875"/>
            <a:ext cx="11001866" cy="501932"/>
          </a:xfrm>
          <a:prstGeom prst="rect">
            <a:avLst/>
          </a:prstGeom>
          <a:noFill/>
        </p:spPr>
        <p:txBody>
          <a:bodyPr wrap="square" rtlCol="0">
            <a:spAutoFit/>
          </a:bodyPr>
          <a:lstStyle/>
          <a:p>
            <a:pPr>
              <a:lnSpc>
                <a:spcPct val="150000"/>
              </a:lnSpc>
            </a:pPr>
            <a:r>
              <a:rPr lang="en-US" sz="2000">
                <a:latin typeface="Montserrat Light" charset="0"/>
                <a:ea typeface="Montserrat Light" charset="0"/>
                <a:cs typeface="Montserrat Light" charset="0"/>
              </a:rPr>
              <a:t>What </a:t>
            </a:r>
            <a:r>
              <a:rPr lang="en-US" sz="2000" dirty="0">
                <a:latin typeface="Montserrat Light" charset="0"/>
                <a:ea typeface="Montserrat Light" charset="0"/>
                <a:cs typeface="Montserrat Light" charset="0"/>
              </a:rPr>
              <a:t>did you need to clarify or understand better?</a:t>
            </a:r>
          </a:p>
        </p:txBody>
      </p:sp>
      <p:sp>
        <p:nvSpPr>
          <p:cNvPr id="22" name="Rectangle 21"/>
          <p:cNvSpPr/>
          <p:nvPr/>
        </p:nvSpPr>
        <p:spPr>
          <a:xfrm>
            <a:off x="10365553" y="2160576"/>
            <a:ext cx="31227" cy="419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descr="A group of people standing next to a person in a suit and tie&#10;&#10;Description automatically generated">
            <a:extLst>
              <a:ext uri="{FF2B5EF4-FFF2-40B4-BE49-F238E27FC236}">
                <a16:creationId xmlns:a16="http://schemas.microsoft.com/office/drawing/2014/main" id="{C814ED88-9A6E-0D40-A7ED-0C1BA88084D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3986" b="53458"/>
          <a:stretch/>
        </p:blipFill>
        <p:spPr>
          <a:xfrm>
            <a:off x="0" y="8423564"/>
            <a:ext cx="24358455" cy="5292436"/>
          </a:xfrm>
        </p:spPr>
      </p:pic>
      <p:sp>
        <p:nvSpPr>
          <p:cNvPr id="6" name="Rectangle 5">
            <a:extLst>
              <a:ext uri="{FF2B5EF4-FFF2-40B4-BE49-F238E27FC236}">
                <a16:creationId xmlns:a16="http://schemas.microsoft.com/office/drawing/2014/main" id="{43452C81-DA89-034E-9813-26BDF7250AA3}"/>
              </a:ext>
            </a:extLst>
          </p:cNvPr>
          <p:cNvSpPr/>
          <p:nvPr/>
        </p:nvSpPr>
        <p:spPr>
          <a:xfrm>
            <a:off x="-19195" y="8423564"/>
            <a:ext cx="24377650" cy="5292436"/>
          </a:xfrm>
          <a:prstGeom prst="rect">
            <a:avLst/>
          </a:prstGeom>
          <a:solidFill>
            <a:srgbClr val="3F568A">
              <a:alpha val="66000"/>
            </a:srgbClr>
          </a:solidFill>
          <a:ln w="25400">
            <a:solidFill>
              <a:srgbClr val="3F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2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821010" y="1368113"/>
            <a:ext cx="9252764" cy="2584938"/>
          </a:xfrm>
          <a:prstGeom prst="rect">
            <a:avLst/>
          </a:prstGeom>
          <a:noFill/>
        </p:spPr>
        <p:txBody>
          <a:bodyPr wrap="square" rtlCol="0">
            <a:spAutoFit/>
          </a:bodyPr>
          <a:lstStyle/>
          <a:p>
            <a:pPr defTabSz="2437790"/>
            <a:r>
              <a:rPr lang="en-US" sz="5399" b="1" spc="600" dirty="0">
                <a:solidFill>
                  <a:prstClr val="black"/>
                </a:solidFill>
                <a:latin typeface="Montserrat" charset="0"/>
                <a:ea typeface="Montserrat" charset="0"/>
                <a:cs typeface="Montserrat" charset="0"/>
              </a:rPr>
              <a:t>WHAT’S</a:t>
            </a:r>
          </a:p>
          <a:p>
            <a:pPr defTabSz="2437790"/>
            <a:r>
              <a:rPr lang="en-US" sz="5399" b="1" spc="600" dirty="0">
                <a:solidFill>
                  <a:prstClr val="black"/>
                </a:solidFill>
                <a:latin typeface="Montserrat" charset="0"/>
                <a:ea typeface="Montserrat" charset="0"/>
                <a:cs typeface="Montserrat" charset="0"/>
              </a:rPr>
              <a:t>IMPORTANT</a:t>
            </a:r>
          </a:p>
          <a:p>
            <a:pPr defTabSz="2437790"/>
            <a:r>
              <a:rPr lang="en-US" sz="5399" b="1" spc="600" dirty="0">
                <a:solidFill>
                  <a:prstClr val="black"/>
                </a:solidFill>
                <a:latin typeface="Montserrat" charset="0"/>
                <a:ea typeface="Montserrat" charset="0"/>
                <a:cs typeface="Montserrat" charset="0"/>
              </a:rPr>
              <a:t>NEXT…</a:t>
            </a:r>
          </a:p>
        </p:txBody>
      </p:sp>
      <p:sp>
        <p:nvSpPr>
          <p:cNvPr id="9" name="Rectangle 8"/>
          <p:cNvSpPr/>
          <p:nvPr/>
        </p:nvSpPr>
        <p:spPr>
          <a:xfrm>
            <a:off x="17245285" y="1786"/>
            <a:ext cx="7129191" cy="13712428"/>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437790"/>
            <a:endParaRPr lang="en-US" sz="1800">
              <a:solidFill>
                <a:prstClr val="white"/>
              </a:solidFill>
            </a:endParaRPr>
          </a:p>
        </p:txBody>
      </p:sp>
      <p:pic>
        <p:nvPicPr>
          <p:cNvPr id="13" name="Picture Placeholder 12" descr="A picture containing person, sitting, laptop, computer&#10;&#10;Description automatically generated">
            <a:extLst>
              <a:ext uri="{FF2B5EF4-FFF2-40B4-BE49-F238E27FC236}">
                <a16:creationId xmlns:a16="http://schemas.microsoft.com/office/drawing/2014/main" id="{C59F7E58-AD9A-EA43-A80A-6535FFE3FB4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17246601" y="1786"/>
            <a:ext cx="7131049" cy="13716000"/>
          </a:xfrm>
        </p:spPr>
      </p:pic>
      <p:cxnSp>
        <p:nvCxnSpPr>
          <p:cNvPr id="5" name="Straight Connector 4">
            <a:extLst>
              <a:ext uri="{FF2B5EF4-FFF2-40B4-BE49-F238E27FC236}">
                <a16:creationId xmlns:a16="http://schemas.microsoft.com/office/drawing/2014/main" id="{B46BA245-FFE2-19B0-021E-6657253FED5B}"/>
              </a:ext>
            </a:extLst>
          </p:cNvPr>
          <p:cNvCxnSpPr/>
          <p:nvPr/>
        </p:nvCxnSpPr>
        <p:spPr>
          <a:xfrm>
            <a:off x="1821010" y="4320725"/>
            <a:ext cx="7817260" cy="4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4D71CCA-2D8F-532B-D4C1-0A2735F9FEB8}"/>
              </a:ext>
            </a:extLst>
          </p:cNvPr>
          <p:cNvSpPr txBox="1"/>
          <p:nvPr/>
        </p:nvSpPr>
        <p:spPr>
          <a:xfrm>
            <a:off x="1821010" y="5158377"/>
            <a:ext cx="12320292" cy="3108543"/>
          </a:xfrm>
          <a:prstGeom prst="rect">
            <a:avLst/>
          </a:prstGeom>
          <a:noFill/>
        </p:spPr>
        <p:txBody>
          <a:bodyPr wrap="square" rtlCol="0">
            <a:spAutoFit/>
          </a:bodyPr>
          <a:lstStyle/>
          <a:p>
            <a:pPr marL="514350" indent="-514350" defTabSz="2437790">
              <a:buFont typeface="+mj-lt"/>
              <a:buAutoNum type="arabicPeriod"/>
            </a:pPr>
            <a:r>
              <a:rPr lang="en-US" sz="2800" dirty="0">
                <a:solidFill>
                  <a:prstClr val="black"/>
                </a:solidFill>
                <a:latin typeface="Montserrat" charset="0"/>
                <a:ea typeface="Montserrat" charset="0"/>
                <a:cs typeface="Montserrat" charset="0"/>
              </a:rPr>
              <a:t>To schedule your 1:1 call, please reach out to Mike at: </a:t>
            </a:r>
            <a:r>
              <a:rPr lang="en-US" sz="2800" dirty="0">
                <a:solidFill>
                  <a:prstClr val="black"/>
                </a:solidFill>
                <a:latin typeface="Montserrat" charset="0"/>
                <a:ea typeface="Montserrat" charset="0"/>
                <a:cs typeface="Montserrat" charset="0"/>
                <a:hlinkClick r:id="rId4"/>
              </a:rPr>
              <a:t>michael@think-legacy.com</a:t>
            </a:r>
            <a:endParaRPr lang="en-US" sz="2800" dirty="0">
              <a:solidFill>
                <a:prstClr val="black"/>
              </a:solidFill>
              <a:latin typeface="Montserrat" charset="0"/>
              <a:ea typeface="Montserrat" charset="0"/>
              <a:cs typeface="Montserrat" charset="0"/>
            </a:endParaRPr>
          </a:p>
          <a:p>
            <a:pPr marL="514350" indent="-514350" defTabSz="2437790">
              <a:buFont typeface="+mj-lt"/>
              <a:buAutoNum type="arabicPeriod"/>
            </a:pPr>
            <a:endParaRPr lang="en-US" sz="2800" dirty="0">
              <a:solidFill>
                <a:prstClr val="black"/>
              </a:solidFill>
              <a:latin typeface="Montserrat" charset="0"/>
              <a:ea typeface="Montserrat" charset="0"/>
              <a:cs typeface="Montserrat" charset="0"/>
            </a:endParaRPr>
          </a:p>
          <a:p>
            <a:pPr marL="514350" indent="-514350" defTabSz="2437790">
              <a:buFont typeface="+mj-lt"/>
              <a:buAutoNum type="arabicPeriod"/>
            </a:pPr>
            <a:r>
              <a:rPr lang="en-US" sz="2800" dirty="0">
                <a:solidFill>
                  <a:prstClr val="black"/>
                </a:solidFill>
                <a:latin typeface="Montserrat" charset="0"/>
                <a:ea typeface="Montserrat" charset="0"/>
                <a:cs typeface="Montserrat" charset="0"/>
              </a:rPr>
              <a:t>Let us know of any challenges or successes that you’ve had.</a:t>
            </a:r>
          </a:p>
          <a:p>
            <a:pPr marL="514350" indent="-514350" defTabSz="2437790">
              <a:buFont typeface="+mj-lt"/>
              <a:buAutoNum type="arabicPeriod"/>
            </a:pPr>
            <a:endParaRPr lang="en-US" sz="2800" dirty="0">
              <a:solidFill>
                <a:prstClr val="black"/>
              </a:solidFill>
              <a:latin typeface="Montserrat" charset="0"/>
              <a:ea typeface="Montserrat" charset="0"/>
              <a:cs typeface="Montserrat" charset="0"/>
            </a:endParaRPr>
          </a:p>
          <a:p>
            <a:pPr marL="514350" indent="-514350" defTabSz="2437790">
              <a:buFont typeface="+mj-lt"/>
              <a:buAutoNum type="arabicPeriod"/>
            </a:pPr>
            <a:r>
              <a:rPr lang="en-US" sz="2800" dirty="0">
                <a:solidFill>
                  <a:prstClr val="black"/>
                </a:solidFill>
                <a:latin typeface="Montserrat" charset="0"/>
                <a:ea typeface="Montserrat" charset="0"/>
                <a:cs typeface="Montserrat" charset="0"/>
              </a:rPr>
              <a:t>We’re always looking to improve, so please let us know if you have any feedback on the program.</a:t>
            </a:r>
          </a:p>
        </p:txBody>
      </p:sp>
    </p:spTree>
    <p:extLst>
      <p:ext uri="{BB962C8B-B14F-4D97-AF65-F5344CB8AC3E}">
        <p14:creationId xmlns:p14="http://schemas.microsoft.com/office/powerpoint/2010/main" val="118964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5"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866913"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597751"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3"/>
          </p:nvPr>
        </p:nvSpPr>
        <p:spPr>
          <a:solidFill>
            <a:srgbClr val="3F568A"/>
          </a:solidFill>
        </p:spPr>
        <p:txBody>
          <a:bodyPr/>
          <a:lstStyle/>
          <a:p>
            <a:endParaRPr lang="en-US"/>
          </a:p>
        </p:txBody>
      </p:sp>
      <p:sp>
        <p:nvSpPr>
          <p:cNvPr id="4" name="Picture Placeholder 3"/>
          <p:cNvSpPr>
            <a:spLocks noGrp="1"/>
          </p:cNvSpPr>
          <p:nvPr>
            <p:ph type="pic" sz="quarter" idx="11"/>
          </p:nvPr>
        </p:nvSpPr>
        <p:spPr>
          <a:solidFill>
            <a:srgbClr val="AB2154"/>
          </a:solidFill>
        </p:spPr>
        <p:txBody>
          <a:bodyPr/>
          <a:lstStyle/>
          <a:p>
            <a:endParaRPr lang="en-US"/>
          </a:p>
        </p:txBody>
      </p:sp>
      <p:sp>
        <p:nvSpPr>
          <p:cNvPr id="6" name="Picture Placeholder 5"/>
          <p:cNvSpPr>
            <a:spLocks noGrp="1"/>
          </p:cNvSpPr>
          <p:nvPr>
            <p:ph type="pic" sz="quarter" idx="12"/>
          </p:nvPr>
        </p:nvSpPr>
        <p:spPr>
          <a:solidFill>
            <a:srgbClr val="EAB058"/>
          </a:solidFill>
        </p:spPr>
        <p:txBody>
          <a:bodyPr/>
          <a:lstStyle/>
          <a:p>
            <a:endParaRPr lang="en-US"/>
          </a:p>
        </p:txBody>
      </p:sp>
      <p:sp>
        <p:nvSpPr>
          <p:cNvPr id="16" name="TextBox 15"/>
          <p:cNvSpPr txBox="1"/>
          <p:nvPr/>
        </p:nvSpPr>
        <p:spPr>
          <a:xfrm>
            <a:off x="7152630" y="1390006"/>
            <a:ext cx="10101420" cy="1107996"/>
          </a:xfrm>
          <a:prstGeom prst="rect">
            <a:avLst/>
          </a:prstGeom>
          <a:noFill/>
        </p:spPr>
        <p:txBody>
          <a:bodyPr wrap="none" rtlCol="0">
            <a:spAutoFit/>
          </a:bodyPr>
          <a:lstStyle/>
          <a:p>
            <a:pPr algn="ctr"/>
            <a:r>
              <a:rPr lang="en-US" sz="6600" spc="600" dirty="0">
                <a:solidFill>
                  <a:srgbClr val="3F568A"/>
                </a:solidFill>
                <a:latin typeface="Montserrat" charset="0"/>
                <a:ea typeface="Montserrat" charset="0"/>
                <a:cs typeface="Montserrat" charset="0"/>
              </a:rPr>
              <a:t>TODAY’S MEETING PLAN</a:t>
            </a:r>
            <a:endParaRPr lang="en-US" sz="9600" spc="600" dirty="0">
              <a:solidFill>
                <a:srgbClr val="3F568A"/>
              </a:solidFill>
              <a:latin typeface="Montserrat" charset="0"/>
              <a:ea typeface="Montserrat" charset="0"/>
              <a:cs typeface="Montserrat" charset="0"/>
            </a:endParaRPr>
          </a:p>
        </p:txBody>
      </p:sp>
      <p:sp>
        <p:nvSpPr>
          <p:cNvPr id="17" name="TextBox 16"/>
          <p:cNvSpPr txBox="1"/>
          <p:nvPr/>
        </p:nvSpPr>
        <p:spPr>
          <a:xfrm>
            <a:off x="9023346" y="929868"/>
            <a:ext cx="6267894" cy="369332"/>
          </a:xfrm>
          <a:prstGeom prst="rect">
            <a:avLst/>
          </a:prstGeom>
          <a:noFill/>
        </p:spPr>
        <p:txBody>
          <a:bodyPr wrap="square" rtlCol="0">
            <a:spAutoFit/>
          </a:bodyPr>
          <a:lstStyle/>
          <a:p>
            <a:pPr algn="ctr"/>
            <a:r>
              <a:rPr lang="en-US" sz="1800" spc="1200" dirty="0">
                <a:solidFill>
                  <a:srgbClr val="3F568A"/>
                </a:solidFill>
                <a:latin typeface="Montserrat" charset="0"/>
                <a:ea typeface="Montserrat" charset="0"/>
                <a:cs typeface="Montserrat" charset="0"/>
              </a:rPr>
              <a:t>WE START HERE</a:t>
            </a:r>
          </a:p>
        </p:txBody>
      </p:sp>
      <p:sp>
        <p:nvSpPr>
          <p:cNvPr id="22" name="Rectangle 21"/>
          <p:cNvSpPr/>
          <p:nvPr/>
        </p:nvSpPr>
        <p:spPr>
          <a:xfrm>
            <a:off x="1535084"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265922"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996760" y="4728833"/>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026508" y="6892661"/>
            <a:ext cx="4646141" cy="3810546"/>
            <a:chOff x="2382276" y="6643280"/>
            <a:chExt cx="4197651" cy="3810546"/>
          </a:xfrm>
        </p:grpSpPr>
        <p:sp>
          <p:nvSpPr>
            <p:cNvPr id="25" name="Shape 2539"/>
            <p:cNvSpPr/>
            <p:nvPr/>
          </p:nvSpPr>
          <p:spPr>
            <a:xfrm>
              <a:off x="3950198" y="6643280"/>
              <a:ext cx="1081296" cy="737248"/>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7" name="TextBox 26"/>
            <p:cNvSpPr txBox="1"/>
            <p:nvPr/>
          </p:nvSpPr>
          <p:spPr>
            <a:xfrm>
              <a:off x="3311277" y="7941965"/>
              <a:ext cx="2341924"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CONTENT</a:t>
              </a:r>
              <a:endParaRPr lang="en-US" sz="4800" spc="600" dirty="0">
                <a:solidFill>
                  <a:srgbClr val="3F568A"/>
                </a:solidFill>
                <a:latin typeface="Montserrat" charset="0"/>
                <a:ea typeface="Montserrat" charset="0"/>
                <a:cs typeface="Montserrat" charset="0"/>
              </a:endParaRPr>
            </a:p>
          </p:txBody>
        </p:sp>
        <p:sp>
          <p:nvSpPr>
            <p:cNvPr id="28" name="TextBox 27"/>
            <p:cNvSpPr txBox="1"/>
            <p:nvPr/>
          </p:nvSpPr>
          <p:spPr>
            <a:xfrm>
              <a:off x="2382276" y="8699500"/>
              <a:ext cx="4197651" cy="1754326"/>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If you follow the process and get at your clients WHY, then it would be rare to hear any objections. </a:t>
              </a:r>
            </a:p>
          </p:txBody>
        </p:sp>
      </p:grpSp>
      <p:grpSp>
        <p:nvGrpSpPr>
          <p:cNvPr id="40" name="Group 39"/>
          <p:cNvGrpSpPr/>
          <p:nvPr/>
        </p:nvGrpSpPr>
        <p:grpSpPr>
          <a:xfrm>
            <a:off x="10123628" y="6864952"/>
            <a:ext cx="4178165" cy="3873976"/>
            <a:chOff x="10068210" y="6643280"/>
            <a:chExt cx="4178165" cy="3873976"/>
          </a:xfrm>
        </p:grpSpPr>
        <p:sp>
          <p:nvSpPr>
            <p:cNvPr id="26" name="Shape 2587"/>
            <p:cNvSpPr/>
            <p:nvPr/>
          </p:nvSpPr>
          <p:spPr>
            <a:xfrm>
              <a:off x="11598390" y="6643280"/>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9" name="TextBox 28"/>
            <p:cNvSpPr txBox="1"/>
            <p:nvPr/>
          </p:nvSpPr>
          <p:spPr>
            <a:xfrm>
              <a:off x="10710635" y="8005395"/>
              <a:ext cx="2876108"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PROBLEM</a:t>
              </a:r>
              <a:endParaRPr lang="en-US" sz="4800" spc="600" dirty="0">
                <a:solidFill>
                  <a:srgbClr val="3F568A"/>
                </a:solidFill>
                <a:latin typeface="Montserrat" charset="0"/>
                <a:ea typeface="Montserrat" charset="0"/>
                <a:cs typeface="Montserrat" charset="0"/>
              </a:endParaRPr>
            </a:p>
          </p:txBody>
        </p:sp>
        <p:sp>
          <p:nvSpPr>
            <p:cNvPr id="30" name="TextBox 29"/>
            <p:cNvSpPr txBox="1"/>
            <p:nvPr/>
          </p:nvSpPr>
          <p:spPr>
            <a:xfrm>
              <a:off x="10068210" y="8762930"/>
              <a:ext cx="4178165" cy="1754326"/>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There are some common roadblocks that advisors have in their heads when charging a fee.</a:t>
              </a:r>
            </a:p>
          </p:txBody>
        </p:sp>
      </p:grpSp>
      <p:sp>
        <p:nvSpPr>
          <p:cNvPr id="32" name="Shape 2591"/>
          <p:cNvSpPr/>
          <p:nvPr/>
        </p:nvSpPr>
        <p:spPr>
          <a:xfrm>
            <a:off x="19358969" y="6787364"/>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5" name="TextBox 34"/>
          <p:cNvSpPr txBox="1"/>
          <p:nvPr/>
        </p:nvSpPr>
        <p:spPr>
          <a:xfrm>
            <a:off x="18937397" y="8364106"/>
            <a:ext cx="1943737"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ACTION</a:t>
            </a:r>
            <a:endParaRPr lang="en-US" sz="4800" spc="600" dirty="0">
              <a:solidFill>
                <a:srgbClr val="3F568A"/>
              </a:solidFill>
              <a:latin typeface="Montserrat" charset="0"/>
              <a:ea typeface="Montserrat" charset="0"/>
              <a:cs typeface="Montserrat" charset="0"/>
            </a:endParaRPr>
          </a:p>
        </p:txBody>
      </p:sp>
      <p:sp>
        <p:nvSpPr>
          <p:cNvPr id="36" name="TextBox 35"/>
          <p:cNvSpPr txBox="1"/>
          <p:nvPr/>
        </p:nvSpPr>
        <p:spPr>
          <a:xfrm>
            <a:off x="17828789" y="9121641"/>
            <a:ext cx="4178165" cy="1754326"/>
          </a:xfrm>
          <a:prstGeom prst="rect">
            <a:avLst/>
          </a:prstGeom>
          <a:noFill/>
        </p:spPr>
        <p:txBody>
          <a:bodyPr wrap="square" rtlCol="0">
            <a:spAutoFit/>
          </a:bodyPr>
          <a:lstStyle/>
          <a:p>
            <a:pPr algn="ctr">
              <a:lnSpc>
                <a:spcPct val="150000"/>
              </a:lnSpc>
            </a:pPr>
            <a:r>
              <a:rPr lang="en-US" sz="1800" spc="300" dirty="0">
                <a:solidFill>
                  <a:srgbClr val="3F568A"/>
                </a:solidFill>
                <a:latin typeface="Montserrat Light" charset="0"/>
                <a:ea typeface="Montserrat Light" charset="0"/>
                <a:cs typeface="Montserrat Light" charset="0"/>
              </a:rPr>
              <a:t>We’ll go over these roadblocks and some questions you might hear and how to handle them.</a:t>
            </a:r>
          </a:p>
        </p:txBody>
      </p:sp>
    </p:spTree>
    <p:extLst>
      <p:ext uri="{BB962C8B-B14F-4D97-AF65-F5344CB8AC3E}">
        <p14:creationId xmlns:p14="http://schemas.microsoft.com/office/powerpoint/2010/main" val="169071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68502"/>
            <a:ext cx="24377650" cy="6783572"/>
          </a:xfrm>
          <a:prstGeom prst="rect">
            <a:avLst/>
          </a:prstGeom>
          <a:solidFill>
            <a:srgbClr val="AB2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TextBox 5"/>
          <p:cNvSpPr txBox="1"/>
          <p:nvPr/>
        </p:nvSpPr>
        <p:spPr>
          <a:xfrm>
            <a:off x="4564726" y="5656521"/>
            <a:ext cx="14517355" cy="1446550"/>
          </a:xfrm>
          <a:prstGeom prst="rect">
            <a:avLst/>
          </a:prstGeom>
          <a:noFill/>
        </p:spPr>
        <p:txBody>
          <a:bodyPr wrap="square" rtlCol="0">
            <a:spAutoFit/>
          </a:bodyPr>
          <a:lstStyle/>
          <a:p>
            <a:pPr algn="ctr"/>
            <a:r>
              <a:rPr lang="en-US" sz="4400" dirty="0">
                <a:solidFill>
                  <a:schemeClr val="bg1"/>
                </a:solidFill>
                <a:latin typeface="Montserrat" charset="0"/>
                <a:ea typeface="Montserrat" charset="0"/>
                <a:cs typeface="Montserrat" charset="0"/>
              </a:rPr>
              <a:t>What are some objections you think you might hear when </a:t>
            </a:r>
            <a:r>
              <a:rPr lang="en-US" sz="4400">
                <a:solidFill>
                  <a:schemeClr val="bg1"/>
                </a:solidFill>
                <a:latin typeface="Montserrat" charset="0"/>
                <a:ea typeface="Montserrat" charset="0"/>
                <a:cs typeface="Montserrat" charset="0"/>
              </a:rPr>
              <a:t>introducing fee-planning?</a:t>
            </a:r>
            <a:endParaRPr lang="en-US" sz="4400" dirty="0">
              <a:solidFill>
                <a:schemeClr val="bg1"/>
              </a:solidFill>
              <a:latin typeface="Montserrat" charset="0"/>
              <a:ea typeface="Montserrat" charset="0"/>
              <a:cs typeface="Montserrat" charset="0"/>
            </a:endParaRPr>
          </a:p>
        </p:txBody>
      </p:sp>
      <p:sp>
        <p:nvSpPr>
          <p:cNvPr id="7" name="TextBox 6"/>
          <p:cNvSpPr txBox="1"/>
          <p:nvPr/>
        </p:nvSpPr>
        <p:spPr>
          <a:xfrm>
            <a:off x="6227805" y="935665"/>
            <a:ext cx="11911913" cy="1015663"/>
          </a:xfrm>
          <a:prstGeom prst="rect">
            <a:avLst/>
          </a:prstGeom>
          <a:noFill/>
        </p:spPr>
        <p:txBody>
          <a:bodyPr wrap="square" rtlCol="0">
            <a:spAutoFit/>
          </a:bodyPr>
          <a:lstStyle/>
          <a:p>
            <a:pPr algn="ctr"/>
            <a:r>
              <a:rPr lang="en-US" sz="6000" spc="1200" dirty="0">
                <a:solidFill>
                  <a:srgbClr val="3F568A"/>
                </a:solidFill>
                <a:latin typeface="Montserrat" charset="0"/>
                <a:ea typeface="Montserrat" charset="0"/>
                <a:cs typeface="Montserrat" charset="0"/>
              </a:rPr>
              <a:t>LET’S OPEN IT UP...</a:t>
            </a:r>
          </a:p>
        </p:txBody>
      </p:sp>
    </p:spTree>
    <p:extLst>
      <p:ext uri="{BB962C8B-B14F-4D97-AF65-F5344CB8AC3E}">
        <p14:creationId xmlns:p14="http://schemas.microsoft.com/office/powerpoint/2010/main" val="2121389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850605"/>
            <a:ext cx="24377650" cy="1661993"/>
          </a:xfrm>
          <a:prstGeom prst="rect">
            <a:avLst/>
          </a:prstGeom>
          <a:noFill/>
        </p:spPr>
        <p:txBody>
          <a:bodyPr wrap="square" rtlCol="0">
            <a:spAutoFit/>
          </a:bodyPr>
          <a:lstStyle/>
          <a:p>
            <a:pPr algn="ctr"/>
            <a:r>
              <a:rPr lang="en-US" sz="6000" spc="1200" dirty="0">
                <a:solidFill>
                  <a:srgbClr val="3F568A"/>
                </a:solidFill>
                <a:latin typeface="Montserrat" charset="0"/>
                <a:ea typeface="Montserrat" charset="0"/>
                <a:cs typeface="Montserrat" charset="0"/>
              </a:rPr>
              <a:t>6 COMMON CONCERNS</a:t>
            </a:r>
          </a:p>
          <a:p>
            <a:pPr algn="ctr"/>
            <a:endParaRPr lang="en-US" sz="1000" dirty="0">
              <a:latin typeface="Montserrat" charset="0"/>
              <a:ea typeface="Montserrat" charset="0"/>
              <a:cs typeface="Montserrat" charset="0"/>
            </a:endParaRPr>
          </a:p>
          <a:p>
            <a:pPr algn="ctr"/>
            <a:r>
              <a:rPr lang="en-US" sz="2800" dirty="0">
                <a:latin typeface="Montserrat" charset="0"/>
                <a:ea typeface="Montserrat" charset="0"/>
                <a:cs typeface="Montserrat" charset="0"/>
              </a:rPr>
              <a:t>What many advisors think they will hear...</a:t>
            </a:r>
          </a:p>
        </p:txBody>
      </p:sp>
      <p:sp>
        <p:nvSpPr>
          <p:cNvPr id="6" name="TextBox 5"/>
          <p:cNvSpPr txBox="1"/>
          <p:nvPr/>
        </p:nvSpPr>
        <p:spPr>
          <a:xfrm>
            <a:off x="2700670" y="4019107"/>
            <a:ext cx="19329990" cy="6740307"/>
          </a:xfrm>
          <a:prstGeom prst="rect">
            <a:avLst/>
          </a:prstGeom>
          <a:noFill/>
        </p:spPr>
        <p:txBody>
          <a:bodyPr wrap="square" rtlCol="0">
            <a:spAutoFit/>
          </a:bodyPr>
          <a:lstStyle/>
          <a:p>
            <a:pPr marL="571500" indent="-571500">
              <a:buFont typeface="Arial" charset="0"/>
              <a:buChar char="•"/>
            </a:pPr>
            <a:r>
              <a:rPr lang="en-US" dirty="0">
                <a:solidFill>
                  <a:schemeClr val="tx2"/>
                </a:solidFill>
                <a:latin typeface="Montserrat" charset="0"/>
                <a:ea typeface="Montserrat" charset="0"/>
                <a:cs typeface="Montserrat" charset="0"/>
              </a:rPr>
              <a:t>I’ve never had to pay a fee in the past.</a:t>
            </a:r>
          </a:p>
          <a:p>
            <a:pPr marL="571500" indent="-571500">
              <a:buFont typeface="Arial" charset="0"/>
              <a:buChar char="•"/>
            </a:pPr>
            <a:endParaRPr lang="en-US" dirty="0">
              <a:solidFill>
                <a:schemeClr val="tx2"/>
              </a:solidFill>
              <a:latin typeface="Montserrat" charset="0"/>
              <a:ea typeface="Montserrat" charset="0"/>
              <a:cs typeface="Montserrat" charset="0"/>
            </a:endParaRPr>
          </a:p>
          <a:p>
            <a:pPr marL="571500" indent="-571500">
              <a:buFont typeface="Arial" charset="0"/>
              <a:buChar char="•"/>
            </a:pPr>
            <a:r>
              <a:rPr lang="en-US" dirty="0">
                <a:solidFill>
                  <a:schemeClr val="tx2"/>
                </a:solidFill>
                <a:latin typeface="Montserrat" charset="0"/>
                <a:ea typeface="Montserrat" charset="0"/>
                <a:cs typeface="Montserrat" charset="0"/>
              </a:rPr>
              <a:t>My other advisors don't charge a fee.</a:t>
            </a:r>
          </a:p>
          <a:p>
            <a:pPr marL="571500" indent="-571500">
              <a:buFont typeface="Arial" charset="0"/>
              <a:buChar char="•"/>
            </a:pPr>
            <a:endParaRPr lang="en-US" dirty="0">
              <a:solidFill>
                <a:schemeClr val="tx2"/>
              </a:solidFill>
              <a:latin typeface="Montserrat" charset="0"/>
              <a:ea typeface="Montserrat" charset="0"/>
              <a:cs typeface="Montserrat" charset="0"/>
            </a:endParaRPr>
          </a:p>
          <a:p>
            <a:pPr marL="571500" indent="-571500">
              <a:buFont typeface="Arial" charset="0"/>
              <a:buChar char="•"/>
            </a:pPr>
            <a:r>
              <a:rPr lang="en-US" dirty="0">
                <a:solidFill>
                  <a:schemeClr val="tx2"/>
                </a:solidFill>
                <a:latin typeface="Montserrat" charset="0"/>
                <a:ea typeface="Montserrat" charset="0"/>
                <a:cs typeface="Montserrat" charset="0"/>
              </a:rPr>
              <a:t>This seems like a time-consuming process. How long will it take?</a:t>
            </a:r>
          </a:p>
          <a:p>
            <a:pPr marL="571500" indent="-571500">
              <a:buFont typeface="Arial" charset="0"/>
              <a:buChar char="•"/>
            </a:pPr>
            <a:endParaRPr lang="en-US" dirty="0">
              <a:solidFill>
                <a:schemeClr val="tx2"/>
              </a:solidFill>
              <a:latin typeface="Montserrat" charset="0"/>
              <a:ea typeface="Montserrat" charset="0"/>
              <a:cs typeface="Montserrat" charset="0"/>
            </a:endParaRPr>
          </a:p>
          <a:p>
            <a:pPr marL="571500" indent="-571500">
              <a:buFont typeface="Arial" charset="0"/>
              <a:buChar char="•"/>
            </a:pPr>
            <a:r>
              <a:rPr lang="en-US" dirty="0">
                <a:solidFill>
                  <a:schemeClr val="tx2"/>
                </a:solidFill>
                <a:latin typeface="Montserrat" charset="0"/>
                <a:ea typeface="Montserrat" charset="0"/>
                <a:cs typeface="Montserrat" charset="0"/>
              </a:rPr>
              <a:t>Don’t you already get paid a commission?</a:t>
            </a:r>
          </a:p>
          <a:p>
            <a:pPr marL="571500" indent="-571500">
              <a:buFont typeface="Arial" charset="0"/>
              <a:buChar char="•"/>
            </a:pPr>
            <a:endParaRPr lang="en-US" dirty="0">
              <a:solidFill>
                <a:schemeClr val="tx2"/>
              </a:solidFill>
              <a:latin typeface="Montserrat" charset="0"/>
              <a:ea typeface="Montserrat" charset="0"/>
              <a:cs typeface="Montserrat" charset="0"/>
            </a:endParaRPr>
          </a:p>
          <a:p>
            <a:pPr marL="571500" indent="-571500">
              <a:buFont typeface="Arial" charset="0"/>
              <a:buChar char="•"/>
            </a:pPr>
            <a:r>
              <a:rPr lang="en-US" dirty="0">
                <a:solidFill>
                  <a:schemeClr val="tx2"/>
                </a:solidFill>
                <a:latin typeface="Montserrat" charset="0"/>
                <a:ea typeface="Montserrat" charset="0"/>
                <a:cs typeface="Montserrat" charset="0"/>
              </a:rPr>
              <a:t>Your fee is too high.</a:t>
            </a:r>
          </a:p>
          <a:p>
            <a:pPr marL="571500" indent="-571500">
              <a:buFont typeface="Arial" charset="0"/>
              <a:buChar char="•"/>
            </a:pPr>
            <a:endParaRPr lang="en-US" dirty="0">
              <a:solidFill>
                <a:schemeClr val="tx2"/>
              </a:solidFill>
              <a:latin typeface="Montserrat" charset="0"/>
              <a:ea typeface="Montserrat" charset="0"/>
              <a:cs typeface="Montserrat" charset="0"/>
            </a:endParaRPr>
          </a:p>
          <a:p>
            <a:pPr marL="571500" indent="-571500">
              <a:buFont typeface="Arial" charset="0"/>
              <a:buChar char="•"/>
            </a:pPr>
            <a:r>
              <a:rPr lang="en-US" dirty="0">
                <a:solidFill>
                  <a:schemeClr val="tx2"/>
                </a:solidFill>
                <a:latin typeface="Montserrat" charset="0"/>
                <a:ea typeface="Montserrat" charset="0"/>
                <a:cs typeface="Montserrat" charset="0"/>
              </a:rPr>
              <a:t>What do I actually get for the fee?</a:t>
            </a:r>
          </a:p>
          <a:p>
            <a:pPr marL="571500" indent="-571500">
              <a:buFont typeface="Arial" charset="0"/>
              <a:buChar char="•"/>
            </a:pPr>
            <a:endParaRPr lang="en-US" dirty="0">
              <a:solidFill>
                <a:schemeClr val="tx2"/>
              </a:solidFill>
              <a:latin typeface="Montserrat" charset="0"/>
              <a:ea typeface="Montserrat" charset="0"/>
              <a:cs typeface="Montserrat" charset="0"/>
            </a:endParaRPr>
          </a:p>
        </p:txBody>
      </p:sp>
      <p:sp>
        <p:nvSpPr>
          <p:cNvPr id="7" name="TextBox 6"/>
          <p:cNvSpPr txBox="1"/>
          <p:nvPr/>
        </p:nvSpPr>
        <p:spPr>
          <a:xfrm>
            <a:off x="4473146" y="3805881"/>
            <a:ext cx="184731" cy="646331"/>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40084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25" y="6333195"/>
            <a:ext cx="14266222" cy="2544585"/>
          </a:xfrm>
        </p:spPr>
        <p:txBody>
          <a:bodyPr>
            <a:noAutofit/>
          </a:bodyPr>
          <a:lstStyle/>
          <a:p>
            <a:br>
              <a:rPr lang="en-US" sz="3599" dirty="0">
                <a:latin typeface="Montserrat" charset="0"/>
                <a:ea typeface="Montserrat" charset="0"/>
                <a:cs typeface="Montserrat" charset="0"/>
              </a:rPr>
            </a:br>
            <a:r>
              <a:rPr lang="en-US" sz="2800" b="1" dirty="0">
                <a:solidFill>
                  <a:srgbClr val="3F568A"/>
                </a:solidFill>
                <a:latin typeface="Montserrat" charset="0"/>
                <a:ea typeface="Montserrat" charset="0"/>
                <a:cs typeface="Montserrat" charset="0"/>
              </a:rPr>
              <a:t>1. The Mindset of a Fee-Based Financial Planner</a:t>
            </a:r>
            <a:br>
              <a:rPr lang="en-US" sz="2800" dirty="0">
                <a:solidFill>
                  <a:schemeClr val="tx2"/>
                </a:solidFill>
                <a:latin typeface="Montserrat" charset="0"/>
                <a:ea typeface="Montserrat" charset="0"/>
                <a:cs typeface="Montserrat" charset="0"/>
              </a:rPr>
            </a:br>
            <a:r>
              <a:rPr lang="en-US" sz="2400" dirty="0">
                <a:solidFill>
                  <a:schemeClr val="tx2"/>
                </a:solidFill>
                <a:latin typeface="Montserrat" charset="0"/>
                <a:ea typeface="Montserrat" charset="0"/>
                <a:cs typeface="Montserrat" charset="0"/>
              </a:rPr>
              <a:t>Perceptions advisors need to address as they incorporate fees into their practice.</a:t>
            </a:r>
            <a:br>
              <a:rPr lang="en-US" sz="3199" dirty="0">
                <a:solidFill>
                  <a:schemeClr val="tx2"/>
                </a:solidFill>
                <a:latin typeface="Montserrat" charset="0"/>
                <a:ea typeface="Montserrat" charset="0"/>
                <a:cs typeface="Montserrat" charset="0"/>
              </a:rPr>
            </a:br>
            <a:br>
              <a:rPr lang="en-US" sz="3199" dirty="0">
                <a:solidFill>
                  <a:schemeClr val="tx2"/>
                </a:solidFill>
                <a:latin typeface="Montserrat" charset="0"/>
                <a:ea typeface="Montserrat" charset="0"/>
                <a:cs typeface="Montserrat" charset="0"/>
              </a:rPr>
            </a:br>
            <a:r>
              <a:rPr lang="en-US" sz="2800" b="1" dirty="0">
                <a:solidFill>
                  <a:srgbClr val="3F568A"/>
                </a:solidFill>
                <a:latin typeface="Montserrat" charset="0"/>
                <a:ea typeface="Montserrat" charset="0"/>
                <a:cs typeface="Montserrat" charset="0"/>
              </a:rPr>
              <a:t>2. The Benefits of Charging Fees</a:t>
            </a:r>
            <a:br>
              <a:rPr lang="en-US" sz="2800" dirty="0">
                <a:solidFill>
                  <a:schemeClr val="tx2"/>
                </a:solidFill>
                <a:latin typeface="Montserrat" charset="0"/>
                <a:ea typeface="Montserrat" charset="0"/>
                <a:cs typeface="Montserrat" charset="0"/>
              </a:rPr>
            </a:br>
            <a:r>
              <a:rPr lang="en-US" sz="2400" dirty="0">
                <a:solidFill>
                  <a:schemeClr val="tx2"/>
                </a:solidFill>
                <a:latin typeface="Montserrat" charset="0"/>
                <a:ea typeface="Montserrat" charset="0"/>
                <a:cs typeface="Montserrat" charset="0"/>
              </a:rPr>
              <a:t>Why you should charge fees and the positive impact it has on the client relationship.</a:t>
            </a:r>
            <a:br>
              <a:rPr lang="en-US" sz="3199" dirty="0">
                <a:solidFill>
                  <a:schemeClr val="tx2"/>
                </a:solidFill>
                <a:latin typeface="Montserrat" charset="0"/>
                <a:ea typeface="Montserrat" charset="0"/>
                <a:cs typeface="Montserrat" charset="0"/>
              </a:rPr>
            </a:br>
            <a:br>
              <a:rPr lang="en-US" sz="3199" dirty="0">
                <a:solidFill>
                  <a:schemeClr val="tx2"/>
                </a:solidFill>
                <a:latin typeface="Montserrat" charset="0"/>
                <a:ea typeface="Montserrat" charset="0"/>
                <a:cs typeface="Montserrat" charset="0"/>
              </a:rPr>
            </a:br>
            <a:r>
              <a:rPr lang="en-US" sz="2800" b="1" dirty="0">
                <a:solidFill>
                  <a:srgbClr val="3F568A"/>
                </a:solidFill>
                <a:latin typeface="Montserrat" charset="0"/>
                <a:ea typeface="Montserrat" charset="0"/>
                <a:cs typeface="Montserrat" charset="0"/>
              </a:rPr>
              <a:t>3. How to Ask for the Fee with Existing Clients</a:t>
            </a:r>
            <a:br>
              <a:rPr lang="en-US" sz="3199" dirty="0">
                <a:solidFill>
                  <a:schemeClr val="tx2"/>
                </a:solidFill>
                <a:latin typeface="Montserrat" charset="0"/>
                <a:ea typeface="Montserrat" charset="0"/>
                <a:cs typeface="Montserrat" charset="0"/>
              </a:rPr>
            </a:br>
            <a:r>
              <a:rPr lang="en-US" sz="2400" dirty="0">
                <a:solidFill>
                  <a:schemeClr val="tx2"/>
                </a:solidFill>
                <a:latin typeface="Montserrat" charset="0"/>
                <a:ea typeface="Montserrat" charset="0"/>
                <a:cs typeface="Montserrat" charset="0"/>
              </a:rPr>
              <a:t>Learn from your peers who have done it successfully. </a:t>
            </a:r>
            <a:br>
              <a:rPr lang="en-US" sz="3199" dirty="0">
                <a:solidFill>
                  <a:schemeClr val="tx2"/>
                </a:solidFill>
                <a:latin typeface="Montserrat" charset="0"/>
                <a:ea typeface="Montserrat" charset="0"/>
                <a:cs typeface="Montserrat" charset="0"/>
              </a:rPr>
            </a:br>
            <a:br>
              <a:rPr lang="en-US" sz="3199" dirty="0">
                <a:solidFill>
                  <a:schemeClr val="tx2"/>
                </a:solidFill>
                <a:latin typeface="Montserrat" charset="0"/>
                <a:ea typeface="Montserrat" charset="0"/>
                <a:cs typeface="Montserrat" charset="0"/>
              </a:rPr>
            </a:br>
            <a:r>
              <a:rPr lang="en-US" sz="2800" b="1" dirty="0">
                <a:solidFill>
                  <a:srgbClr val="3F568A"/>
                </a:solidFill>
                <a:latin typeface="Montserrat" charset="0"/>
                <a:ea typeface="Montserrat" charset="0"/>
                <a:cs typeface="Montserrat" charset="0"/>
              </a:rPr>
              <a:t>4. How to Ask for the Fee with New Clients </a:t>
            </a:r>
            <a:br>
              <a:rPr lang="en-US" sz="3199" dirty="0">
                <a:solidFill>
                  <a:schemeClr val="tx2"/>
                </a:solidFill>
                <a:latin typeface="Montserrat" charset="0"/>
                <a:ea typeface="Montserrat" charset="0"/>
                <a:cs typeface="Montserrat" charset="0"/>
              </a:rPr>
            </a:br>
            <a:r>
              <a:rPr lang="en-US" sz="2400" dirty="0">
                <a:solidFill>
                  <a:schemeClr val="tx2"/>
                </a:solidFill>
                <a:latin typeface="Montserrat" charset="0"/>
                <a:ea typeface="Montserrat" charset="0"/>
                <a:cs typeface="Montserrat" charset="0"/>
              </a:rPr>
              <a:t>A proven approach to introduce fees to new clients, along with the scripts that go with it.</a:t>
            </a:r>
            <a:br>
              <a:rPr lang="en-US" sz="2799" dirty="0">
                <a:solidFill>
                  <a:schemeClr val="tx2"/>
                </a:solidFill>
                <a:latin typeface="Montserrat" charset="0"/>
                <a:ea typeface="Montserrat" charset="0"/>
                <a:cs typeface="Montserrat" charset="0"/>
              </a:rPr>
            </a:br>
            <a:br>
              <a:rPr lang="en-US" sz="2799" dirty="0">
                <a:solidFill>
                  <a:schemeClr val="tx2"/>
                </a:solidFill>
                <a:latin typeface="Montserrat" charset="0"/>
                <a:ea typeface="Montserrat" charset="0"/>
                <a:cs typeface="Montserrat" charset="0"/>
              </a:rPr>
            </a:br>
            <a:r>
              <a:rPr lang="en-US" sz="2800" b="1" dirty="0">
                <a:solidFill>
                  <a:srgbClr val="3F568A"/>
                </a:solidFill>
                <a:latin typeface="Montserrat" charset="0"/>
                <a:ea typeface="Montserrat" charset="0"/>
                <a:cs typeface="Montserrat" charset="0"/>
              </a:rPr>
              <a:t>5. How to Handle Objections</a:t>
            </a:r>
            <a:br>
              <a:rPr lang="en-US" sz="3199" dirty="0">
                <a:solidFill>
                  <a:schemeClr val="tx2"/>
                </a:solidFill>
                <a:latin typeface="Montserrat" charset="0"/>
                <a:ea typeface="Montserrat" charset="0"/>
                <a:cs typeface="Montserrat" charset="0"/>
              </a:rPr>
            </a:br>
            <a:r>
              <a:rPr lang="en-US" sz="2400" dirty="0">
                <a:solidFill>
                  <a:schemeClr val="tx2"/>
                </a:solidFill>
                <a:latin typeface="Montserrat" charset="0"/>
                <a:ea typeface="Montserrat" charset="0"/>
                <a:cs typeface="Montserrat" charset="0"/>
              </a:rPr>
              <a:t>A process to explain the value clients will receive, and objections you may face with fool-proof responses. </a:t>
            </a:r>
            <a:br>
              <a:rPr lang="en-US" sz="2400" dirty="0">
                <a:solidFill>
                  <a:schemeClr val="tx2"/>
                </a:solidFill>
                <a:latin typeface="Montserrat" charset="0"/>
                <a:ea typeface="Montserrat" charset="0"/>
                <a:cs typeface="Montserrat" charset="0"/>
              </a:rPr>
            </a:br>
            <a:br>
              <a:rPr lang="en-US" sz="3199" dirty="0">
                <a:solidFill>
                  <a:schemeClr val="tx2"/>
                </a:solidFill>
                <a:latin typeface="Montserrat" charset="0"/>
                <a:ea typeface="Montserrat" charset="0"/>
                <a:cs typeface="Montserrat" charset="0"/>
              </a:rPr>
            </a:br>
            <a:r>
              <a:rPr lang="en-US" sz="2800" b="1" dirty="0">
                <a:solidFill>
                  <a:srgbClr val="3F568A"/>
                </a:solidFill>
                <a:latin typeface="Montserrat" charset="0"/>
                <a:ea typeface="Montserrat" charset="0"/>
                <a:cs typeface="Montserrat" charset="0"/>
              </a:rPr>
              <a:t>6. How to Incorporate Fees with Joint Work Partners</a:t>
            </a:r>
            <a:br>
              <a:rPr lang="en-US" sz="3199" dirty="0">
                <a:solidFill>
                  <a:schemeClr val="tx2"/>
                </a:solidFill>
                <a:latin typeface="Montserrat" charset="0"/>
                <a:ea typeface="Montserrat" charset="0"/>
                <a:cs typeface="Montserrat" charset="0"/>
              </a:rPr>
            </a:br>
            <a:r>
              <a:rPr lang="en-US" sz="2400" dirty="0">
                <a:solidFill>
                  <a:schemeClr val="tx2"/>
                </a:solidFill>
                <a:latin typeface="Montserrat" charset="0"/>
                <a:ea typeface="Montserrat" charset="0"/>
                <a:cs typeface="Montserrat" charset="0"/>
              </a:rPr>
              <a:t>Help your joint work partners gain opportunities they would not have had.</a:t>
            </a:r>
            <a:br>
              <a:rPr lang="en-US" sz="2799" dirty="0">
                <a:solidFill>
                  <a:schemeClr val="tx2"/>
                </a:solidFill>
                <a:latin typeface="Montserrat" charset="0"/>
                <a:ea typeface="Montserrat" charset="0"/>
                <a:cs typeface="Montserrat" charset="0"/>
              </a:rPr>
            </a:br>
            <a:br>
              <a:rPr lang="en-US" sz="2799" dirty="0">
                <a:solidFill>
                  <a:schemeClr val="tx2"/>
                </a:solidFill>
                <a:latin typeface="Montserrat" charset="0"/>
                <a:ea typeface="Montserrat" charset="0"/>
                <a:cs typeface="Montserrat" charset="0"/>
              </a:rPr>
            </a:br>
            <a:r>
              <a:rPr lang="en-US" sz="2800" b="1" dirty="0">
                <a:solidFill>
                  <a:srgbClr val="3F568A"/>
                </a:solidFill>
                <a:latin typeface="Montserrat" charset="0"/>
                <a:ea typeface="Montserrat" charset="0"/>
                <a:cs typeface="Montserrat" charset="0"/>
              </a:rPr>
              <a:t>7. The Role of Thought </a:t>
            </a:r>
            <a:br>
              <a:rPr lang="en-US" sz="3199" dirty="0">
                <a:solidFill>
                  <a:schemeClr val="tx2"/>
                </a:solidFill>
                <a:latin typeface="Montserrat" charset="0"/>
                <a:ea typeface="Montserrat" charset="0"/>
                <a:cs typeface="Montserrat" charset="0"/>
              </a:rPr>
            </a:br>
            <a:r>
              <a:rPr lang="en-US" sz="2400" dirty="0">
                <a:solidFill>
                  <a:schemeClr val="tx2"/>
                </a:solidFill>
                <a:latin typeface="Montserrat" charset="0"/>
                <a:ea typeface="Montserrat" charset="0"/>
                <a:cs typeface="Montserrat" charset="0"/>
              </a:rPr>
              <a:t>One of the biggest challenges an advisor faces in charging a fee is themselves. Psychologist George </a:t>
            </a:r>
            <a:r>
              <a:rPr lang="en-US" sz="2400" dirty="0" err="1">
                <a:solidFill>
                  <a:schemeClr val="tx2"/>
                </a:solidFill>
                <a:latin typeface="Montserrat" charset="0"/>
                <a:ea typeface="Montserrat" charset="0"/>
                <a:cs typeface="Montserrat" charset="0"/>
              </a:rPr>
              <a:t>Pransky</a:t>
            </a:r>
            <a:r>
              <a:rPr lang="en-US" sz="2400" dirty="0">
                <a:solidFill>
                  <a:schemeClr val="tx2"/>
                </a:solidFill>
                <a:latin typeface="Montserrat" charset="0"/>
                <a:ea typeface="Montserrat" charset="0"/>
                <a:cs typeface="Montserrat" charset="0"/>
              </a:rPr>
              <a:t>, PhD provides tips to overcome this. </a:t>
            </a:r>
            <a:br>
              <a:rPr lang="en-US" sz="2799" dirty="0">
                <a:solidFill>
                  <a:schemeClr val="tx2"/>
                </a:solidFill>
                <a:latin typeface="Montserrat" charset="0"/>
                <a:ea typeface="Montserrat" charset="0"/>
                <a:cs typeface="Montserrat" charset="0"/>
              </a:rPr>
            </a:br>
            <a:br>
              <a:rPr lang="en-US" sz="3199" dirty="0">
                <a:solidFill>
                  <a:schemeClr val="tx2"/>
                </a:solidFill>
                <a:latin typeface="Montserrat" charset="0"/>
                <a:ea typeface="Montserrat" charset="0"/>
                <a:cs typeface="Montserrat" charset="0"/>
              </a:rPr>
            </a:br>
            <a:r>
              <a:rPr lang="en-US" sz="2800" b="1" dirty="0">
                <a:solidFill>
                  <a:srgbClr val="3F568A"/>
                </a:solidFill>
                <a:latin typeface="Montserrat" charset="0"/>
                <a:ea typeface="Montserrat" charset="0"/>
                <a:cs typeface="Montserrat" charset="0"/>
              </a:rPr>
              <a:t>8. How to calculate the fee</a:t>
            </a:r>
            <a:br>
              <a:rPr lang="en-US" sz="3199" dirty="0">
                <a:solidFill>
                  <a:schemeClr val="tx2"/>
                </a:solidFill>
                <a:latin typeface="Montserrat" charset="0"/>
                <a:ea typeface="Montserrat" charset="0"/>
                <a:cs typeface="Montserrat" charset="0"/>
              </a:rPr>
            </a:br>
            <a:r>
              <a:rPr lang="en-US" sz="2400" dirty="0">
                <a:solidFill>
                  <a:schemeClr val="tx2"/>
                </a:solidFill>
                <a:latin typeface="Montserrat" charset="0"/>
                <a:ea typeface="Montserrat" charset="0"/>
                <a:cs typeface="Montserrat" charset="0"/>
              </a:rPr>
              <a:t>The formula to determine the fee you should charge to measure the true value of your plan. </a:t>
            </a:r>
            <a:br>
              <a:rPr lang="en-US" sz="3199" dirty="0">
                <a:solidFill>
                  <a:schemeClr val="tx2"/>
                </a:solidFill>
              </a:rPr>
            </a:br>
            <a:r>
              <a:rPr lang="en-US" sz="3199" dirty="0">
                <a:solidFill>
                  <a:schemeClr val="tx2"/>
                </a:solidFill>
              </a:rPr>
              <a:t> </a:t>
            </a:r>
          </a:p>
        </p:txBody>
      </p:sp>
      <p:sp>
        <p:nvSpPr>
          <p:cNvPr id="4" name="Rectangle 3"/>
          <p:cNvSpPr/>
          <p:nvPr/>
        </p:nvSpPr>
        <p:spPr>
          <a:xfrm>
            <a:off x="0" y="495355"/>
            <a:ext cx="24377650" cy="2215671"/>
          </a:xfrm>
          <a:prstGeom prst="rect">
            <a:avLst/>
          </a:prstGeom>
        </p:spPr>
        <p:txBody>
          <a:bodyPr wrap="square">
            <a:spAutoFit/>
          </a:bodyPr>
          <a:lstStyle/>
          <a:p>
            <a:pPr algn="ctr"/>
            <a:r>
              <a:rPr lang="en-US" sz="6600" spc="1200" dirty="0">
                <a:solidFill>
                  <a:srgbClr val="3F568A"/>
                </a:solidFill>
                <a:latin typeface="Montserrat" charset="0"/>
                <a:ea typeface="Montserrat" charset="0"/>
                <a:cs typeface="Montserrat" charset="0"/>
              </a:rPr>
              <a:t>WHITEPAPER OVERVIEW</a:t>
            </a:r>
            <a:br>
              <a:rPr lang="en-US" sz="2399" b="1" dirty="0">
                <a:latin typeface="Montserrat" charset="0"/>
                <a:ea typeface="Montserrat" charset="0"/>
                <a:cs typeface="Montserrat" charset="0"/>
              </a:rPr>
            </a:br>
            <a:endParaRPr lang="en-US" sz="7198" b="1"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5163419" y="1778845"/>
            <a:ext cx="8937785" cy="11767034"/>
          </a:xfrm>
          <a:prstGeom prst="rect">
            <a:avLst/>
          </a:prstGeom>
          <a:ln>
            <a:solidFill>
              <a:schemeClr val="tx1">
                <a:lumMod val="20000"/>
                <a:lumOff val="80000"/>
              </a:schemeClr>
            </a:solidFill>
          </a:ln>
        </p:spPr>
      </p:pic>
      <p:sp>
        <p:nvSpPr>
          <p:cNvPr id="3" name="Rectangle 2">
            <a:extLst>
              <a:ext uri="{FF2B5EF4-FFF2-40B4-BE49-F238E27FC236}">
                <a16:creationId xmlns:a16="http://schemas.microsoft.com/office/drawing/2014/main" id="{9DBC7197-D28F-409A-1C09-6039832B4A41}"/>
              </a:ext>
            </a:extLst>
          </p:cNvPr>
          <p:cNvSpPr/>
          <p:nvPr/>
        </p:nvSpPr>
        <p:spPr>
          <a:xfrm>
            <a:off x="640625" y="7208875"/>
            <a:ext cx="13989775" cy="1583845"/>
          </a:xfrm>
          <a:prstGeom prst="rect">
            <a:avLst/>
          </a:prstGeom>
          <a:noFill/>
          <a:ln w="38100">
            <a:solidFill>
              <a:srgbClr val="C704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780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671646" y="5062717"/>
            <a:ext cx="7530914" cy="4524315"/>
          </a:xfrm>
          <a:prstGeom prst="rect">
            <a:avLst/>
          </a:prstGeom>
          <a:noFill/>
        </p:spPr>
        <p:txBody>
          <a:bodyPr wrap="square" rtlCol="0">
            <a:spAutoFit/>
          </a:bodyPr>
          <a:lstStyle/>
          <a:p>
            <a:r>
              <a:rPr lang="en-US" sz="7200" spc="600" dirty="0">
                <a:solidFill>
                  <a:schemeClr val="tx2"/>
                </a:solidFill>
                <a:latin typeface="Montserrat" charset="0"/>
                <a:ea typeface="Montserrat" charset="0"/>
                <a:cs typeface="Montserrat" charset="0"/>
              </a:rPr>
              <a:t>WHY IT’S RARE TO HEAR ANY OBJECTIONS</a:t>
            </a:r>
            <a:endParaRPr lang="en-US" sz="11500" spc="600" dirty="0">
              <a:solidFill>
                <a:schemeClr val="tx2"/>
              </a:solidFill>
              <a:latin typeface="Montserrat" charset="0"/>
              <a:ea typeface="Montserrat" charset="0"/>
              <a:cs typeface="Montserrat" charset="0"/>
            </a:endParaRPr>
          </a:p>
        </p:txBody>
      </p:sp>
      <p:sp>
        <p:nvSpPr>
          <p:cNvPr id="25" name="TextBox 24"/>
          <p:cNvSpPr txBox="1"/>
          <p:nvPr/>
        </p:nvSpPr>
        <p:spPr>
          <a:xfrm>
            <a:off x="1860358" y="4325678"/>
            <a:ext cx="3208507" cy="338554"/>
          </a:xfrm>
          <a:prstGeom prst="rect">
            <a:avLst/>
          </a:prstGeom>
          <a:noFill/>
        </p:spPr>
        <p:txBody>
          <a:bodyPr wrap="none" rtlCol="0">
            <a:spAutoFit/>
          </a:bodyPr>
          <a:lstStyle/>
          <a:p>
            <a:r>
              <a:rPr lang="en-US" sz="1600" spc="1200" dirty="0">
                <a:solidFill>
                  <a:schemeClr val="tx2"/>
                </a:solidFill>
                <a:latin typeface="Montserrat" charset="0"/>
                <a:ea typeface="Montserrat" charset="0"/>
                <a:cs typeface="Montserrat" charset="0"/>
              </a:rPr>
              <a:t>TO THE POINT</a:t>
            </a:r>
          </a:p>
        </p:txBody>
      </p:sp>
      <p:sp>
        <p:nvSpPr>
          <p:cNvPr id="9" name="TextBox 8"/>
          <p:cNvSpPr txBox="1"/>
          <p:nvPr/>
        </p:nvSpPr>
        <p:spPr>
          <a:xfrm>
            <a:off x="10501462" y="6532109"/>
            <a:ext cx="6004063" cy="553998"/>
          </a:xfrm>
          <a:prstGeom prst="rect">
            <a:avLst/>
          </a:prstGeom>
          <a:noFill/>
        </p:spPr>
        <p:txBody>
          <a:bodyPr wrap="square" rtlCol="0">
            <a:spAutoFit/>
          </a:bodyPr>
          <a:lstStyle/>
          <a:p>
            <a:pPr>
              <a:lnSpc>
                <a:spcPct val="150000"/>
              </a:lnSpc>
            </a:pPr>
            <a:r>
              <a:rPr lang="en-US" sz="2000" spc="300" dirty="0">
                <a:latin typeface="Montserrat Light" charset="0"/>
                <a:ea typeface="Montserrat Light" charset="0"/>
                <a:cs typeface="Montserrat Light" charset="0"/>
              </a:rPr>
              <a:t>You never ”wing it” with prospects</a:t>
            </a:r>
          </a:p>
        </p:txBody>
      </p:sp>
      <p:sp>
        <p:nvSpPr>
          <p:cNvPr id="11" name="TextBox 10"/>
          <p:cNvSpPr txBox="1"/>
          <p:nvPr/>
        </p:nvSpPr>
        <p:spPr>
          <a:xfrm>
            <a:off x="10490360" y="6043629"/>
            <a:ext cx="4384534" cy="461665"/>
          </a:xfrm>
          <a:prstGeom prst="rect">
            <a:avLst/>
          </a:prstGeom>
          <a:noFill/>
        </p:spPr>
        <p:txBody>
          <a:bodyPr wrap="none" rtlCol="0">
            <a:spAutoFit/>
          </a:bodyPr>
          <a:lstStyle/>
          <a:p>
            <a:r>
              <a:rPr lang="en-US" sz="2400" spc="600" dirty="0">
                <a:solidFill>
                  <a:schemeClr val="tx2"/>
                </a:solidFill>
                <a:latin typeface="Montserrat" charset="0"/>
                <a:ea typeface="Montserrat" charset="0"/>
                <a:cs typeface="Montserrat" charset="0"/>
              </a:rPr>
              <a:t>YOU’RE PREPARED</a:t>
            </a:r>
          </a:p>
        </p:txBody>
      </p:sp>
      <p:sp>
        <p:nvSpPr>
          <p:cNvPr id="12" name="TextBox 11"/>
          <p:cNvSpPr txBox="1"/>
          <p:nvPr/>
        </p:nvSpPr>
        <p:spPr>
          <a:xfrm>
            <a:off x="10501462" y="12947602"/>
            <a:ext cx="6004063" cy="501932"/>
          </a:xfrm>
          <a:prstGeom prst="rect">
            <a:avLst/>
          </a:prstGeom>
          <a:noFill/>
        </p:spPr>
        <p:txBody>
          <a:bodyPr wrap="square" rtlCol="0">
            <a:spAutoFit/>
          </a:bodyPr>
          <a:lstStyle/>
          <a:p>
            <a:pPr>
              <a:lnSpc>
                <a:spcPct val="150000"/>
              </a:lnSpc>
            </a:pPr>
            <a:r>
              <a:rPr lang="en-US" sz="2000" spc="300" dirty="0">
                <a:latin typeface="Montserrat Light" charset="0"/>
                <a:ea typeface="Montserrat Light" charset="0"/>
                <a:cs typeface="Montserrat Light" charset="0"/>
              </a:rPr>
              <a:t>You’re talking about their WHY.</a:t>
            </a:r>
          </a:p>
        </p:txBody>
      </p:sp>
      <p:sp>
        <p:nvSpPr>
          <p:cNvPr id="13" name="TextBox 12"/>
          <p:cNvSpPr txBox="1"/>
          <p:nvPr/>
        </p:nvSpPr>
        <p:spPr>
          <a:xfrm>
            <a:off x="10490360" y="11748700"/>
            <a:ext cx="6790851" cy="1200329"/>
          </a:xfrm>
          <a:prstGeom prst="rect">
            <a:avLst/>
          </a:prstGeom>
          <a:noFill/>
        </p:spPr>
        <p:txBody>
          <a:bodyPr wrap="square" rtlCol="0">
            <a:spAutoFit/>
          </a:bodyPr>
          <a:lstStyle/>
          <a:p>
            <a:r>
              <a:rPr lang="en-US" sz="2400" spc="600" dirty="0">
                <a:solidFill>
                  <a:schemeClr val="tx2"/>
                </a:solidFill>
                <a:latin typeface="Montserrat" charset="0"/>
                <a:ea typeface="Montserrat" charset="0"/>
                <a:cs typeface="Montserrat" charset="0"/>
              </a:rPr>
              <a:t>THE PLANNING HORIZON</a:t>
            </a:r>
            <a:r>
              <a:rPr lang="en-US" sz="2400" spc="600" baseline="30000" dirty="0">
                <a:solidFill>
                  <a:schemeClr val="tx2"/>
                </a:solidFill>
                <a:latin typeface="Montserrat" charset="0"/>
                <a:ea typeface="Montserrat" charset="0"/>
                <a:cs typeface="Montserrat" charset="0"/>
              </a:rPr>
              <a:t>®</a:t>
            </a:r>
          </a:p>
          <a:p>
            <a:r>
              <a:rPr lang="en-US" sz="2400" spc="600" dirty="0">
                <a:solidFill>
                  <a:schemeClr val="tx2"/>
                </a:solidFill>
                <a:latin typeface="Montserrat" charset="0"/>
                <a:ea typeface="Montserrat" charset="0"/>
                <a:cs typeface="Montserrat" charset="0"/>
              </a:rPr>
              <a:t>&amp; THE WEALTH OPTIMIZATION SYSYTEM™</a:t>
            </a:r>
            <a:endParaRPr lang="en-US" sz="2400" spc="600" baseline="30000" dirty="0">
              <a:solidFill>
                <a:schemeClr val="tx2"/>
              </a:solidFill>
              <a:latin typeface="Montserrat" charset="0"/>
              <a:ea typeface="Montserrat" charset="0"/>
              <a:cs typeface="Montserrat" charset="0"/>
            </a:endParaRPr>
          </a:p>
        </p:txBody>
      </p:sp>
      <p:sp>
        <p:nvSpPr>
          <p:cNvPr id="17" name="TextBox 16"/>
          <p:cNvSpPr txBox="1"/>
          <p:nvPr/>
        </p:nvSpPr>
        <p:spPr>
          <a:xfrm>
            <a:off x="17281211" y="12263986"/>
            <a:ext cx="6004063" cy="501932"/>
          </a:xfrm>
          <a:prstGeom prst="rect">
            <a:avLst/>
          </a:prstGeom>
          <a:noFill/>
        </p:spPr>
        <p:txBody>
          <a:bodyPr wrap="square" rtlCol="0">
            <a:spAutoFit/>
          </a:bodyPr>
          <a:lstStyle/>
          <a:p>
            <a:pPr>
              <a:lnSpc>
                <a:spcPct val="150000"/>
              </a:lnSpc>
            </a:pPr>
            <a:r>
              <a:rPr lang="en-US" sz="2000" spc="300" dirty="0">
                <a:latin typeface="Montserrat Light" charset="0"/>
                <a:ea typeface="Montserrat Light" charset="0"/>
                <a:cs typeface="Montserrat Light" charset="0"/>
              </a:rPr>
              <a:t>So you don’t have to think about it</a:t>
            </a:r>
          </a:p>
        </p:txBody>
      </p:sp>
      <p:sp>
        <p:nvSpPr>
          <p:cNvPr id="18" name="TextBox 17"/>
          <p:cNvSpPr txBox="1"/>
          <p:nvPr/>
        </p:nvSpPr>
        <p:spPr>
          <a:xfrm>
            <a:off x="17321657" y="11795930"/>
            <a:ext cx="4515980" cy="461665"/>
          </a:xfrm>
          <a:prstGeom prst="rect">
            <a:avLst/>
          </a:prstGeom>
          <a:noFill/>
        </p:spPr>
        <p:txBody>
          <a:bodyPr wrap="none" rtlCol="0">
            <a:spAutoFit/>
          </a:bodyPr>
          <a:lstStyle/>
          <a:p>
            <a:r>
              <a:rPr lang="en-US" sz="2400" spc="600" dirty="0">
                <a:solidFill>
                  <a:schemeClr val="tx2"/>
                </a:solidFill>
                <a:latin typeface="Montserrat" charset="0"/>
                <a:ea typeface="Montserrat" charset="0"/>
                <a:cs typeface="Montserrat" charset="0"/>
              </a:rPr>
              <a:t>YOU’VE PRACTICED</a:t>
            </a:r>
          </a:p>
        </p:txBody>
      </p:sp>
      <p:sp>
        <p:nvSpPr>
          <p:cNvPr id="19" name="TextBox 18"/>
          <p:cNvSpPr txBox="1"/>
          <p:nvPr/>
        </p:nvSpPr>
        <p:spPr>
          <a:xfrm>
            <a:off x="17332757" y="6468853"/>
            <a:ext cx="6713492" cy="553998"/>
          </a:xfrm>
          <a:prstGeom prst="rect">
            <a:avLst/>
          </a:prstGeom>
          <a:noFill/>
        </p:spPr>
        <p:txBody>
          <a:bodyPr wrap="square" rtlCol="0">
            <a:spAutoFit/>
          </a:bodyPr>
          <a:lstStyle/>
          <a:p>
            <a:pPr>
              <a:lnSpc>
                <a:spcPct val="150000"/>
              </a:lnSpc>
            </a:pPr>
            <a:r>
              <a:rPr lang="en-US" sz="2000" spc="300">
                <a:latin typeface="Montserrat Light" charset="0"/>
                <a:ea typeface="Montserrat Light" charset="0"/>
                <a:cs typeface="Montserrat Light" charset="0"/>
              </a:rPr>
              <a:t>You follow the  </a:t>
            </a:r>
            <a:r>
              <a:rPr lang="en-US" sz="2000" spc="300" dirty="0">
                <a:latin typeface="Montserrat Light" charset="0"/>
                <a:ea typeface="Montserrat Light" charset="0"/>
                <a:cs typeface="Montserrat Light" charset="0"/>
              </a:rPr>
              <a:t>Approach Talk Structure</a:t>
            </a:r>
          </a:p>
        </p:txBody>
      </p:sp>
      <p:sp>
        <p:nvSpPr>
          <p:cNvPr id="20" name="TextBox 19"/>
          <p:cNvSpPr txBox="1"/>
          <p:nvPr/>
        </p:nvSpPr>
        <p:spPr>
          <a:xfrm>
            <a:off x="17321657" y="6007188"/>
            <a:ext cx="5674951" cy="461665"/>
          </a:xfrm>
          <a:prstGeom prst="rect">
            <a:avLst/>
          </a:prstGeom>
          <a:noFill/>
        </p:spPr>
        <p:txBody>
          <a:bodyPr wrap="none" rtlCol="0">
            <a:spAutoFit/>
          </a:bodyPr>
          <a:lstStyle/>
          <a:p>
            <a:r>
              <a:rPr lang="en-US" sz="2400" spc="600" dirty="0">
                <a:solidFill>
                  <a:schemeClr val="tx2"/>
                </a:solidFill>
                <a:latin typeface="Montserrat" charset="0"/>
                <a:ea typeface="Montserrat" charset="0"/>
                <a:cs typeface="Montserrat" charset="0"/>
              </a:rPr>
              <a:t>YOU HAVE A STRUCTURE</a:t>
            </a:r>
          </a:p>
        </p:txBody>
      </p:sp>
      <p:pic>
        <p:nvPicPr>
          <p:cNvPr id="6" name="Picture Placeholder 5" descr="A picture containing holding, hand, woman, man&#10;&#10;Description automatically generated">
            <a:extLst>
              <a:ext uri="{FF2B5EF4-FFF2-40B4-BE49-F238E27FC236}">
                <a16:creationId xmlns:a16="http://schemas.microsoft.com/office/drawing/2014/main" id="{D8EFDE03-4A6B-4442-80EE-FBE8446ABB04}"/>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462" r="3462"/>
          <a:stretch>
            <a:fillRect/>
          </a:stretch>
        </p:blipFill>
        <p:spPr>
          <a:xfrm>
            <a:off x="17352981" y="7389100"/>
            <a:ext cx="5963617" cy="4259758"/>
          </a:xfrm>
        </p:spPr>
      </p:pic>
      <p:pic>
        <p:nvPicPr>
          <p:cNvPr id="35" name="Picture Placeholder 34" descr="A close up of a bridge&#10;&#10;Description automatically generated">
            <a:extLst>
              <a:ext uri="{FF2B5EF4-FFF2-40B4-BE49-F238E27FC236}">
                <a16:creationId xmlns:a16="http://schemas.microsoft.com/office/drawing/2014/main" id="{97356B78-626D-E247-8509-74D6E38762B1}"/>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1813" b="1813"/>
          <a:stretch>
            <a:fillRect/>
          </a:stretch>
        </p:blipFill>
        <p:spPr>
          <a:xfrm>
            <a:off x="17321657" y="1385626"/>
            <a:ext cx="5963617" cy="4259758"/>
          </a:xfrm>
        </p:spPr>
      </p:pic>
      <p:pic>
        <p:nvPicPr>
          <p:cNvPr id="39" name="Picture Placeholder 38" descr="A sunset in the background&#10;&#10;Description automatically generated">
            <a:extLst>
              <a:ext uri="{FF2B5EF4-FFF2-40B4-BE49-F238E27FC236}">
                <a16:creationId xmlns:a16="http://schemas.microsoft.com/office/drawing/2014/main" id="{2CAE02E1-C855-554B-AB2E-0E27F9213FDF}"/>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3408" r="3408"/>
          <a:stretch>
            <a:fillRect/>
          </a:stretch>
        </p:blipFill>
        <p:spPr>
          <a:xfrm>
            <a:off x="10541907" y="7370392"/>
            <a:ext cx="6015167" cy="4259758"/>
          </a:xfrm>
        </p:spPr>
      </p:pic>
      <p:pic>
        <p:nvPicPr>
          <p:cNvPr id="43" name="Picture Placeholder 42" descr="A picture containing truck, car, bus, outdoor&#10;&#10;Description automatically generated">
            <a:extLst>
              <a:ext uri="{FF2B5EF4-FFF2-40B4-BE49-F238E27FC236}">
                <a16:creationId xmlns:a16="http://schemas.microsoft.com/office/drawing/2014/main" id="{255556CE-219B-8B46-9914-EFCC376B3936}"/>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13841" b="13841"/>
          <a:stretch>
            <a:fillRect/>
          </a:stretch>
        </p:blipFill>
        <p:spPr>
          <a:xfrm>
            <a:off x="10593457" y="1506497"/>
            <a:ext cx="5963617" cy="4259758"/>
          </a:xfrm>
        </p:spPr>
      </p:pic>
    </p:spTree>
    <p:extLst>
      <p:ext uri="{BB962C8B-B14F-4D97-AF65-F5344CB8AC3E}">
        <p14:creationId xmlns:p14="http://schemas.microsoft.com/office/powerpoint/2010/main" val="366249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46707" y="1390006"/>
            <a:ext cx="13313260" cy="1107996"/>
          </a:xfrm>
          <a:prstGeom prst="rect">
            <a:avLst/>
          </a:prstGeom>
          <a:noFill/>
        </p:spPr>
        <p:txBody>
          <a:bodyPr wrap="none" rtlCol="0">
            <a:spAutoFit/>
          </a:bodyPr>
          <a:lstStyle/>
          <a:p>
            <a:pPr algn="ctr"/>
            <a:r>
              <a:rPr lang="en-US" sz="6600" spc="600" dirty="0">
                <a:solidFill>
                  <a:schemeClr val="tx2"/>
                </a:solidFill>
                <a:latin typeface="Montserrat" charset="0"/>
                <a:ea typeface="Montserrat" charset="0"/>
                <a:cs typeface="Montserrat" charset="0"/>
              </a:rPr>
              <a:t>THE PLANNING HORIZON</a:t>
            </a:r>
            <a:r>
              <a:rPr lang="en-US" sz="6600" spc="600" baseline="30000" dirty="0">
                <a:solidFill>
                  <a:schemeClr val="tx2"/>
                </a:solidFill>
                <a:latin typeface="Montserrat" charset="0"/>
                <a:ea typeface="Montserrat" charset="0"/>
                <a:cs typeface="Montserrat" charset="0"/>
              </a:rPr>
              <a:t>®</a:t>
            </a:r>
            <a:endParaRPr lang="en-US" sz="9600" spc="600" baseline="30000" dirty="0">
              <a:solidFill>
                <a:schemeClr val="tx2"/>
              </a:solidFill>
              <a:latin typeface="Montserrat" charset="0"/>
              <a:ea typeface="Montserrat" charset="0"/>
              <a:cs typeface="Montserrat" charset="0"/>
            </a:endParaRPr>
          </a:p>
        </p:txBody>
      </p:sp>
      <p:sp>
        <p:nvSpPr>
          <p:cNvPr id="9" name="TextBox 8"/>
          <p:cNvSpPr txBox="1"/>
          <p:nvPr/>
        </p:nvSpPr>
        <p:spPr>
          <a:xfrm>
            <a:off x="6391717" y="966117"/>
            <a:ext cx="11695814" cy="338554"/>
          </a:xfrm>
          <a:prstGeom prst="rect">
            <a:avLst/>
          </a:prstGeom>
          <a:noFill/>
        </p:spPr>
        <p:txBody>
          <a:bodyPr wrap="square" rtlCol="0">
            <a:spAutoFit/>
          </a:bodyPr>
          <a:lstStyle/>
          <a:p>
            <a:pPr algn="ctr"/>
            <a:r>
              <a:rPr lang="en-US" sz="1600" spc="1200" dirty="0">
                <a:solidFill>
                  <a:schemeClr val="tx2"/>
                </a:solidFill>
                <a:latin typeface="Montserrat" charset="0"/>
                <a:ea typeface="Montserrat" charset="0"/>
                <a:cs typeface="Montserrat" charset="0"/>
              </a:rPr>
              <a:t>DEMONSTRATE YOUR DEFINABLE DIFFERENCE</a:t>
            </a:r>
          </a:p>
        </p:txBody>
      </p:sp>
      <p:pic>
        <p:nvPicPr>
          <p:cNvPr id="12" name="Picture 11" descr="A close up of a sign&#10;&#10;Description automatically generated">
            <a:extLst>
              <a:ext uri="{FF2B5EF4-FFF2-40B4-BE49-F238E27FC236}">
                <a16:creationId xmlns:a16="http://schemas.microsoft.com/office/drawing/2014/main" id="{68226DE2-D30C-104A-ABE3-963A7E1619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2063" y="6511925"/>
            <a:ext cx="18735124" cy="2266950"/>
          </a:xfrm>
          <a:prstGeom prst="rect">
            <a:avLst/>
          </a:prstGeom>
        </p:spPr>
      </p:pic>
      <p:sp>
        <p:nvSpPr>
          <p:cNvPr id="18" name="TextBox 17">
            <a:extLst>
              <a:ext uri="{FF2B5EF4-FFF2-40B4-BE49-F238E27FC236}">
                <a16:creationId xmlns:a16="http://schemas.microsoft.com/office/drawing/2014/main" id="{98DD0595-4655-C24C-B865-C86FC59F83B0}"/>
              </a:ext>
            </a:extLst>
          </p:cNvPr>
          <p:cNvSpPr txBox="1"/>
          <p:nvPr/>
        </p:nvSpPr>
        <p:spPr>
          <a:xfrm>
            <a:off x="1573117" y="9674422"/>
            <a:ext cx="2288197" cy="461665"/>
          </a:xfrm>
          <a:prstGeom prst="rect">
            <a:avLst/>
          </a:prstGeom>
          <a:noFill/>
        </p:spPr>
        <p:txBody>
          <a:bodyPr wrap="square" rtlCol="0">
            <a:spAutoFit/>
          </a:bodyPr>
          <a:lstStyle/>
          <a:p>
            <a:r>
              <a:rPr lang="en-US" sz="2400" b="1" spc="1200" dirty="0">
                <a:solidFill>
                  <a:schemeClr val="tx2"/>
                </a:solidFill>
                <a:latin typeface="Montserrat" charset="0"/>
                <a:ea typeface="Montserrat" charset="0"/>
                <a:cs typeface="Montserrat" charset="0"/>
              </a:rPr>
              <a:t>BELOW</a:t>
            </a:r>
          </a:p>
        </p:txBody>
      </p:sp>
      <p:sp>
        <p:nvSpPr>
          <p:cNvPr id="19" name="TextBox 18">
            <a:extLst>
              <a:ext uri="{FF2B5EF4-FFF2-40B4-BE49-F238E27FC236}">
                <a16:creationId xmlns:a16="http://schemas.microsoft.com/office/drawing/2014/main" id="{4BA6799A-4315-7742-AC49-033B117D8EE4}"/>
              </a:ext>
            </a:extLst>
          </p:cNvPr>
          <p:cNvSpPr txBox="1"/>
          <p:nvPr/>
        </p:nvSpPr>
        <p:spPr>
          <a:xfrm>
            <a:off x="1657678" y="7310735"/>
            <a:ext cx="2119077" cy="461665"/>
          </a:xfrm>
          <a:prstGeom prst="rect">
            <a:avLst/>
          </a:prstGeom>
          <a:noFill/>
        </p:spPr>
        <p:txBody>
          <a:bodyPr wrap="square" rtlCol="0">
            <a:spAutoFit/>
          </a:bodyPr>
          <a:lstStyle/>
          <a:p>
            <a:r>
              <a:rPr lang="en-US" sz="2400" b="1" spc="1200" dirty="0">
                <a:solidFill>
                  <a:schemeClr val="tx2"/>
                </a:solidFill>
                <a:latin typeface="Montserrat" charset="0"/>
                <a:ea typeface="Montserrat" charset="0"/>
                <a:cs typeface="Montserrat" charset="0"/>
              </a:rPr>
              <a:t>ABOVE</a:t>
            </a:r>
          </a:p>
        </p:txBody>
      </p:sp>
      <p:grpSp>
        <p:nvGrpSpPr>
          <p:cNvPr id="26" name="Group 25">
            <a:extLst>
              <a:ext uri="{FF2B5EF4-FFF2-40B4-BE49-F238E27FC236}">
                <a16:creationId xmlns:a16="http://schemas.microsoft.com/office/drawing/2014/main" id="{1A7FB6C0-445A-0043-91B2-AA317CB2AE99}"/>
              </a:ext>
            </a:extLst>
          </p:cNvPr>
          <p:cNvGrpSpPr/>
          <p:nvPr/>
        </p:nvGrpSpPr>
        <p:grpSpPr>
          <a:xfrm>
            <a:off x="4910453" y="9520535"/>
            <a:ext cx="14658343" cy="1182920"/>
            <a:chOff x="4859653" y="8733135"/>
            <a:chExt cx="14658343" cy="1182920"/>
          </a:xfrm>
        </p:grpSpPr>
        <p:sp>
          <p:nvSpPr>
            <p:cNvPr id="10" name="TextBox 9"/>
            <p:cNvSpPr txBox="1"/>
            <p:nvPr/>
          </p:nvSpPr>
          <p:spPr>
            <a:xfrm>
              <a:off x="4859653" y="9451184"/>
              <a:ext cx="14658343" cy="464871"/>
            </a:xfrm>
            <a:prstGeom prst="rect">
              <a:avLst/>
            </a:prstGeom>
            <a:noFill/>
          </p:spPr>
          <p:txBody>
            <a:bodyPr wrap="square" rtlCol="0">
              <a:spAutoFit/>
            </a:bodyPr>
            <a:lstStyle/>
            <a:p>
              <a:pPr algn="ctr">
                <a:lnSpc>
                  <a:spcPct val="150000"/>
                </a:lnSpc>
              </a:pPr>
              <a:r>
                <a:rPr lang="en-US" sz="1800" spc="300" dirty="0">
                  <a:solidFill>
                    <a:srgbClr val="AB2154"/>
                  </a:solidFill>
                  <a:latin typeface="Montserrat Light" charset="0"/>
                  <a:ea typeface="Montserrat Light" charset="0"/>
                  <a:cs typeface="Montserrat Light" charset="0"/>
                </a:rPr>
                <a:t>HOW</a:t>
              </a:r>
              <a:r>
                <a:rPr lang="en-US" sz="1800" spc="300" dirty="0">
                  <a:solidFill>
                    <a:schemeClr val="bg1">
                      <a:lumMod val="65000"/>
                    </a:schemeClr>
                  </a:solidFill>
                  <a:latin typeface="Montserrat Light" charset="0"/>
                  <a:ea typeface="Montserrat Light" charset="0"/>
                  <a:cs typeface="Montserrat Light" charset="0"/>
                </a:rPr>
                <a:t>, </a:t>
              </a:r>
              <a:r>
                <a:rPr lang="en-US" sz="1800" spc="300" dirty="0">
                  <a:solidFill>
                    <a:srgbClr val="AB2154"/>
                  </a:solidFill>
                  <a:latin typeface="Montserrat Light" charset="0"/>
                  <a:ea typeface="Montserrat Light" charset="0"/>
                  <a:cs typeface="Montserrat Light" charset="0"/>
                </a:rPr>
                <a:t>WHO</a:t>
              </a:r>
              <a:r>
                <a:rPr lang="en-US" sz="1800" spc="300" dirty="0">
                  <a:solidFill>
                    <a:schemeClr val="bg1">
                      <a:lumMod val="50000"/>
                    </a:schemeClr>
                  </a:solidFill>
                  <a:latin typeface="Montserrat Light" charset="0"/>
                  <a:ea typeface="Montserrat Light" charset="0"/>
                  <a:cs typeface="Montserrat Light" charset="0"/>
                </a:rPr>
                <a:t> and </a:t>
              </a:r>
              <a:r>
                <a:rPr lang="en-US" sz="1800" spc="300" dirty="0">
                  <a:solidFill>
                    <a:srgbClr val="AB2154"/>
                  </a:solidFill>
                  <a:latin typeface="Montserrat Light" charset="0"/>
                  <a:ea typeface="Montserrat Light" charset="0"/>
                  <a:cs typeface="Montserrat Light" charset="0"/>
                </a:rPr>
                <a:t>WHEN</a:t>
              </a:r>
              <a:r>
                <a:rPr lang="en-US" sz="1800" spc="300" dirty="0">
                  <a:solidFill>
                    <a:schemeClr val="bg1">
                      <a:lumMod val="50000"/>
                    </a:schemeClr>
                  </a:solidFill>
                  <a:latin typeface="Montserrat Light" charset="0"/>
                  <a:ea typeface="Montserrat Light" charset="0"/>
                  <a:cs typeface="Montserrat Light" charset="0"/>
                </a:rPr>
                <a:t> to solve it.</a:t>
              </a:r>
            </a:p>
          </p:txBody>
        </p:sp>
        <p:sp>
          <p:nvSpPr>
            <p:cNvPr id="20" name="TextBox 19">
              <a:extLst>
                <a:ext uri="{FF2B5EF4-FFF2-40B4-BE49-F238E27FC236}">
                  <a16:creationId xmlns:a16="http://schemas.microsoft.com/office/drawing/2014/main" id="{6501982C-C3F8-FC4C-8A66-50E235708349}"/>
                </a:ext>
              </a:extLst>
            </p:cNvPr>
            <p:cNvSpPr txBox="1"/>
            <p:nvPr/>
          </p:nvSpPr>
          <p:spPr>
            <a:xfrm>
              <a:off x="7522400" y="8733135"/>
              <a:ext cx="9332876" cy="769441"/>
            </a:xfrm>
            <a:prstGeom prst="rect">
              <a:avLst/>
            </a:prstGeom>
            <a:noFill/>
          </p:spPr>
          <p:txBody>
            <a:bodyPr wrap="none" rtlCol="0">
              <a:spAutoFit/>
            </a:bodyPr>
            <a:lstStyle/>
            <a:p>
              <a:pPr algn="ctr"/>
              <a:r>
                <a:rPr lang="en-US" sz="4400" b="1" spc="600" dirty="0">
                  <a:solidFill>
                    <a:srgbClr val="AB2154"/>
                  </a:solidFill>
                  <a:latin typeface="Montserrat" charset="0"/>
                  <a:ea typeface="Montserrat" charset="0"/>
                  <a:cs typeface="Montserrat" charset="0"/>
                </a:rPr>
                <a:t>STRATEGIES, TACTICS &amp; TOOLS</a:t>
              </a:r>
              <a:endParaRPr lang="en-US" sz="6600" b="1" spc="600" dirty="0">
                <a:solidFill>
                  <a:srgbClr val="AB2154"/>
                </a:solidFill>
                <a:latin typeface="Montserrat" charset="0"/>
                <a:ea typeface="Montserrat" charset="0"/>
                <a:cs typeface="Montserrat" charset="0"/>
              </a:endParaRPr>
            </a:p>
          </p:txBody>
        </p:sp>
      </p:grpSp>
      <p:grpSp>
        <p:nvGrpSpPr>
          <p:cNvPr id="25" name="Group 24">
            <a:extLst>
              <a:ext uri="{FF2B5EF4-FFF2-40B4-BE49-F238E27FC236}">
                <a16:creationId xmlns:a16="http://schemas.microsoft.com/office/drawing/2014/main" id="{CE9D7AB4-EB89-6642-9316-3D69A004E7DF}"/>
              </a:ext>
            </a:extLst>
          </p:cNvPr>
          <p:cNvGrpSpPr/>
          <p:nvPr/>
        </p:nvGrpSpPr>
        <p:grpSpPr>
          <a:xfrm>
            <a:off x="4910453" y="4819780"/>
            <a:ext cx="14658343" cy="1182920"/>
            <a:chOff x="4859653" y="4032380"/>
            <a:chExt cx="14658343" cy="1182920"/>
          </a:xfrm>
        </p:grpSpPr>
        <p:sp>
          <p:nvSpPr>
            <p:cNvPr id="21" name="TextBox 20">
              <a:extLst>
                <a:ext uri="{FF2B5EF4-FFF2-40B4-BE49-F238E27FC236}">
                  <a16:creationId xmlns:a16="http://schemas.microsoft.com/office/drawing/2014/main" id="{77AD3106-5AB3-9A4C-B613-3D89D429BCCB}"/>
                </a:ext>
              </a:extLst>
            </p:cNvPr>
            <p:cNvSpPr txBox="1"/>
            <p:nvPr/>
          </p:nvSpPr>
          <p:spPr>
            <a:xfrm>
              <a:off x="4859653" y="4750429"/>
              <a:ext cx="14658343" cy="464871"/>
            </a:xfrm>
            <a:prstGeom prst="rect">
              <a:avLst/>
            </a:prstGeom>
            <a:noFill/>
          </p:spPr>
          <p:txBody>
            <a:bodyPr wrap="square" rtlCol="0">
              <a:spAutoFit/>
            </a:bodyPr>
            <a:lstStyle/>
            <a:p>
              <a:pPr algn="ctr">
                <a:lnSpc>
                  <a:spcPct val="150000"/>
                </a:lnSpc>
              </a:pPr>
              <a:r>
                <a:rPr lang="en-US" sz="1800" spc="300" dirty="0">
                  <a:solidFill>
                    <a:srgbClr val="AB2154"/>
                  </a:solidFill>
                  <a:latin typeface="Montserrat Light" charset="0"/>
                  <a:ea typeface="Montserrat Light" charset="0"/>
                  <a:cs typeface="Montserrat Light" charset="0"/>
                </a:rPr>
                <a:t>WHAT</a:t>
              </a:r>
              <a:r>
                <a:rPr lang="en-US" sz="1800" spc="300" dirty="0">
                  <a:latin typeface="Montserrat Light" charset="0"/>
                  <a:ea typeface="Montserrat Light" charset="0"/>
                  <a:cs typeface="Montserrat Light" charset="0"/>
                </a:rPr>
                <a:t> matters most to you, and </a:t>
              </a:r>
              <a:r>
                <a:rPr lang="en-US" sz="1800" spc="300" dirty="0">
                  <a:solidFill>
                    <a:srgbClr val="AB2154"/>
                  </a:solidFill>
                  <a:latin typeface="Montserrat Light" charset="0"/>
                  <a:ea typeface="Montserrat Light" charset="0"/>
                  <a:cs typeface="Montserrat Light" charset="0"/>
                </a:rPr>
                <a:t>WHY</a:t>
              </a:r>
              <a:r>
                <a:rPr lang="en-US" sz="1800" spc="300" dirty="0">
                  <a:latin typeface="Montserrat Light" charset="0"/>
                  <a:ea typeface="Montserrat Light" charset="0"/>
                  <a:cs typeface="Montserrat Light" charset="0"/>
                </a:rPr>
                <a:t> it’s important.</a:t>
              </a:r>
            </a:p>
          </p:txBody>
        </p:sp>
        <p:sp>
          <p:nvSpPr>
            <p:cNvPr id="22" name="TextBox 21">
              <a:extLst>
                <a:ext uri="{FF2B5EF4-FFF2-40B4-BE49-F238E27FC236}">
                  <a16:creationId xmlns:a16="http://schemas.microsoft.com/office/drawing/2014/main" id="{CE35AB1A-00D3-E641-A837-895F5C498ADF}"/>
                </a:ext>
              </a:extLst>
            </p:cNvPr>
            <p:cNvSpPr txBox="1"/>
            <p:nvPr/>
          </p:nvSpPr>
          <p:spPr>
            <a:xfrm>
              <a:off x="8281799" y="4032380"/>
              <a:ext cx="7814062" cy="769441"/>
            </a:xfrm>
            <a:prstGeom prst="rect">
              <a:avLst/>
            </a:prstGeom>
            <a:noFill/>
          </p:spPr>
          <p:txBody>
            <a:bodyPr wrap="none" rtlCol="0">
              <a:spAutoFit/>
            </a:bodyPr>
            <a:lstStyle/>
            <a:p>
              <a:pPr algn="ctr"/>
              <a:r>
                <a:rPr lang="en-US" sz="4400" b="1" spc="600" dirty="0">
                  <a:solidFill>
                    <a:srgbClr val="AB2154"/>
                  </a:solidFill>
                  <a:latin typeface="Montserrat" charset="0"/>
                  <a:ea typeface="Montserrat" charset="0"/>
                  <a:cs typeface="Montserrat" charset="0"/>
                </a:rPr>
                <a:t>VALUES, VISION &amp; GOALS</a:t>
              </a:r>
              <a:endParaRPr lang="en-US" sz="6600" b="1" spc="600" dirty="0">
                <a:solidFill>
                  <a:srgbClr val="AB2154"/>
                </a:solidFill>
                <a:latin typeface="Montserrat" charset="0"/>
                <a:ea typeface="Montserrat" charset="0"/>
                <a:cs typeface="Montserrat" charset="0"/>
              </a:endParaRPr>
            </a:p>
          </p:txBody>
        </p:sp>
      </p:grpSp>
      <p:cxnSp>
        <p:nvCxnSpPr>
          <p:cNvPr id="24" name="Straight Arrow Connector 23">
            <a:extLst>
              <a:ext uri="{FF2B5EF4-FFF2-40B4-BE49-F238E27FC236}">
                <a16:creationId xmlns:a16="http://schemas.microsoft.com/office/drawing/2014/main" id="{756DEF90-593E-A443-81C0-15301151463C}"/>
              </a:ext>
            </a:extLst>
          </p:cNvPr>
          <p:cNvCxnSpPr>
            <a:cxnSpLocks/>
          </p:cNvCxnSpPr>
          <p:nvPr/>
        </p:nvCxnSpPr>
        <p:spPr>
          <a:xfrm flipH="1" flipV="1">
            <a:off x="2667000" y="7772400"/>
            <a:ext cx="1863" cy="1875135"/>
          </a:xfrm>
          <a:prstGeom prst="straightConnector1">
            <a:avLst/>
          </a:prstGeom>
          <a:ln w="381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36925EB-04DD-204B-86B7-B58437A56B7F}"/>
              </a:ext>
            </a:extLst>
          </p:cNvPr>
          <p:cNvSpPr txBox="1"/>
          <p:nvPr/>
        </p:nvSpPr>
        <p:spPr>
          <a:xfrm>
            <a:off x="4874165" y="2411387"/>
            <a:ext cx="14658343" cy="464871"/>
          </a:xfrm>
          <a:prstGeom prst="rect">
            <a:avLst/>
          </a:prstGeom>
          <a:noFill/>
        </p:spPr>
        <p:txBody>
          <a:bodyPr wrap="square" rtlCol="0">
            <a:spAutoFit/>
          </a:bodyPr>
          <a:lstStyle/>
          <a:p>
            <a:pPr algn="ctr">
              <a:lnSpc>
                <a:spcPct val="150000"/>
              </a:lnSpc>
            </a:pPr>
            <a:r>
              <a:rPr lang="en-US" sz="1800" spc="300" dirty="0">
                <a:latin typeface="Montserrat Light" charset="0"/>
                <a:ea typeface="Montserrat Light" charset="0"/>
                <a:cs typeface="Montserrat Light" charset="0"/>
              </a:rPr>
              <a:t>The cornerstone conversation that shifts the relationship.</a:t>
            </a:r>
          </a:p>
        </p:txBody>
      </p:sp>
    </p:spTree>
    <p:extLst>
      <p:ext uri="{BB962C8B-B14F-4D97-AF65-F5344CB8AC3E}">
        <p14:creationId xmlns:p14="http://schemas.microsoft.com/office/powerpoint/2010/main" val="41631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71131" y="-2283671"/>
            <a:ext cx="15942319" cy="18260451"/>
          </a:xfrm>
          <a:prstGeom prst="rect">
            <a:avLst/>
          </a:prstGeom>
        </p:spPr>
      </p:pic>
      <p:sp>
        <p:nvSpPr>
          <p:cNvPr id="18" name="TextBox 17"/>
          <p:cNvSpPr txBox="1"/>
          <p:nvPr/>
        </p:nvSpPr>
        <p:spPr>
          <a:xfrm>
            <a:off x="12758022" y="4746309"/>
            <a:ext cx="184731" cy="748795"/>
          </a:xfrm>
          <a:prstGeom prst="rect">
            <a:avLst/>
          </a:prstGeom>
          <a:noFill/>
        </p:spPr>
        <p:txBody>
          <a:bodyPr wrap="none" rtlCol="0">
            <a:spAutoFit/>
          </a:bodyPr>
          <a:lstStyle/>
          <a:p>
            <a:pPr defTabSz="1218895"/>
            <a:endParaRPr lang="en-US" sz="4266" dirty="0">
              <a:solidFill>
                <a:srgbClr val="4F81BD">
                  <a:lumMod val="75000"/>
                </a:srgbClr>
              </a:solidFill>
            </a:endParaRPr>
          </a:p>
        </p:txBody>
      </p:sp>
      <p:sp>
        <p:nvSpPr>
          <p:cNvPr id="35" name="TextBox 34"/>
          <p:cNvSpPr txBox="1"/>
          <p:nvPr/>
        </p:nvSpPr>
        <p:spPr>
          <a:xfrm>
            <a:off x="3" y="175306"/>
            <a:ext cx="24377647" cy="1076898"/>
          </a:xfrm>
          <a:prstGeom prst="rect">
            <a:avLst/>
          </a:prstGeom>
          <a:noFill/>
        </p:spPr>
        <p:txBody>
          <a:bodyPr wrap="square" rtlCol="0">
            <a:spAutoFit/>
          </a:bodyPr>
          <a:lstStyle/>
          <a:p>
            <a:pPr algn="ctr" defTabSz="1218895"/>
            <a:r>
              <a:rPr lang="en-US" sz="6398" dirty="0">
                <a:solidFill>
                  <a:prstClr val="black"/>
                </a:solidFill>
                <a:latin typeface="Montserrat" pitchFamily="2" charset="77"/>
                <a:cs typeface="Helvetica"/>
              </a:rPr>
              <a:t>Wealth Optimization System</a:t>
            </a:r>
            <a:r>
              <a:rPr lang="en-US" sz="6398" baseline="30000" dirty="0">
                <a:solidFill>
                  <a:prstClr val="black"/>
                </a:solidFill>
                <a:latin typeface="Montserrat" pitchFamily="2" charset="77"/>
                <a:cs typeface="Helvetica"/>
              </a:rPr>
              <a:t>™</a:t>
            </a:r>
            <a:endParaRPr lang="en-US" sz="6398" dirty="0">
              <a:solidFill>
                <a:prstClr val="black"/>
              </a:solidFill>
              <a:latin typeface="Montserrat" pitchFamily="2" charset="77"/>
              <a:cs typeface="Helvetica"/>
            </a:endParaRPr>
          </a:p>
        </p:txBody>
      </p:sp>
      <p:grpSp>
        <p:nvGrpSpPr>
          <p:cNvPr id="40" name="Group 39"/>
          <p:cNvGrpSpPr/>
          <p:nvPr/>
        </p:nvGrpSpPr>
        <p:grpSpPr>
          <a:xfrm>
            <a:off x="12098957" y="7035945"/>
            <a:ext cx="10157888" cy="4271869"/>
            <a:chOff x="4530252" y="2638496"/>
            <a:chExt cx="3810200" cy="1602368"/>
          </a:xfrm>
        </p:grpSpPr>
        <p:pic>
          <p:nvPicPr>
            <p:cNvPr id="41" name="Picture 40" descr="131203 Planning Horizon Creative Solution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0252" y="2821639"/>
              <a:ext cx="1662800" cy="1419225"/>
            </a:xfrm>
            <a:prstGeom prst="rect">
              <a:avLst/>
            </a:prstGeom>
          </p:spPr>
        </p:pic>
        <p:sp>
          <p:nvSpPr>
            <p:cNvPr id="42" name="TextBox 41"/>
            <p:cNvSpPr txBox="1"/>
            <p:nvPr/>
          </p:nvSpPr>
          <p:spPr>
            <a:xfrm>
              <a:off x="4741638" y="2638496"/>
              <a:ext cx="540072" cy="1050321"/>
            </a:xfrm>
            <a:prstGeom prst="rect">
              <a:avLst/>
            </a:prstGeom>
            <a:noFill/>
          </p:spPr>
          <p:txBody>
            <a:bodyPr wrap="none" rtlCol="0">
              <a:spAutoFit/>
            </a:bodyPr>
            <a:lstStyle/>
            <a:p>
              <a:pPr defTabSz="1218895"/>
              <a:r>
                <a:rPr lang="en-US" sz="17596" b="1" dirty="0">
                  <a:solidFill>
                    <a:prstClr val="white">
                      <a:lumMod val="85000"/>
                    </a:prstClr>
                  </a:solidFill>
                  <a:latin typeface="Helvetica"/>
                  <a:cs typeface="Helvetica"/>
                </a:rPr>
                <a:t>2</a:t>
              </a:r>
            </a:p>
          </p:txBody>
        </p:sp>
        <p:sp>
          <p:nvSpPr>
            <p:cNvPr id="43" name="TextBox 42"/>
            <p:cNvSpPr txBox="1"/>
            <p:nvPr/>
          </p:nvSpPr>
          <p:spPr>
            <a:xfrm>
              <a:off x="4669895" y="2995543"/>
              <a:ext cx="784193" cy="311609"/>
            </a:xfrm>
            <a:prstGeom prst="rect">
              <a:avLst/>
            </a:prstGeom>
            <a:noFill/>
          </p:spPr>
          <p:txBody>
            <a:bodyPr wrap="none" rtlCol="0">
              <a:spAutoFit/>
            </a:bodyPr>
            <a:lstStyle/>
            <a:p>
              <a:pPr algn="ctr" defTabSz="1218895"/>
              <a:r>
                <a:rPr lang="en-US" sz="2399" dirty="0">
                  <a:solidFill>
                    <a:srgbClr val="4F81BD">
                      <a:lumMod val="75000"/>
                    </a:srgbClr>
                  </a:solidFill>
                  <a:latin typeface="Montserrat Light" pitchFamily="2" charset="77"/>
                </a:rPr>
                <a:t>Think About</a:t>
              </a:r>
            </a:p>
            <a:p>
              <a:pPr algn="ctr" defTabSz="1218895"/>
              <a:r>
                <a:rPr lang="en-US" sz="2399" dirty="0">
                  <a:solidFill>
                    <a:srgbClr val="4F81BD">
                      <a:lumMod val="75000"/>
                    </a:srgbClr>
                  </a:solidFill>
                  <a:latin typeface="Montserrat Light" pitchFamily="2" charset="77"/>
                </a:rPr>
                <a:t>The Solution</a:t>
              </a:r>
            </a:p>
          </p:txBody>
        </p:sp>
        <p:sp>
          <p:nvSpPr>
            <p:cNvPr id="44" name="TextBox 43"/>
            <p:cNvSpPr txBox="1"/>
            <p:nvPr/>
          </p:nvSpPr>
          <p:spPr>
            <a:xfrm>
              <a:off x="6359253" y="3411784"/>
              <a:ext cx="1981199" cy="588656"/>
            </a:xfrm>
            <a:prstGeom prst="rect">
              <a:avLst/>
            </a:prstGeom>
            <a:noFill/>
          </p:spPr>
          <p:txBody>
            <a:bodyPr wrap="square" rtlCol="0">
              <a:spAutoFit/>
            </a:bodyPr>
            <a:lstStyle/>
            <a:p>
              <a:pPr defTabSz="1218895"/>
              <a:r>
                <a:rPr lang="en-US" sz="3732" b="1" spc="533" dirty="0">
                  <a:solidFill>
                    <a:srgbClr val="1F497D"/>
                  </a:solidFill>
                  <a:latin typeface="Montserrat" pitchFamily="2" charset="77"/>
                  <a:cs typeface="Helvetica" panose="020B0604020202020204" pitchFamily="34" charset="0"/>
                </a:rPr>
                <a:t>DECISIONS</a:t>
              </a:r>
            </a:p>
            <a:p>
              <a:pPr defTabSz="1218895"/>
              <a:r>
                <a:rPr lang="en-US" sz="2933" spc="267" dirty="0">
                  <a:solidFill>
                    <a:srgbClr val="1F497D"/>
                  </a:solidFill>
                  <a:latin typeface="Montserrat" pitchFamily="2" charset="77"/>
                  <a:cs typeface="Helvetica" panose="020B0604020202020204" pitchFamily="34" charset="0"/>
                </a:rPr>
                <a:t>Creative Solutions Leading to Decisions</a:t>
              </a:r>
            </a:p>
          </p:txBody>
        </p:sp>
      </p:grpSp>
      <p:grpSp>
        <p:nvGrpSpPr>
          <p:cNvPr id="45" name="Group 44"/>
          <p:cNvGrpSpPr/>
          <p:nvPr/>
        </p:nvGrpSpPr>
        <p:grpSpPr>
          <a:xfrm>
            <a:off x="2866901" y="7074617"/>
            <a:ext cx="9469525" cy="4227813"/>
            <a:chOff x="1067330" y="2653003"/>
            <a:chExt cx="3551997" cy="1585843"/>
          </a:xfrm>
        </p:grpSpPr>
        <p:pic>
          <p:nvPicPr>
            <p:cNvPr id="46" name="Picture 45" descr="131203 Planning Horizon Strategy Deployment.eps"/>
            <p:cNvPicPr>
              <a:picLocks/>
            </p:cNvPicPr>
            <p:nvPr/>
          </p:nvPicPr>
          <p:blipFill>
            <a:blip r:embed="rId4">
              <a:extLst>
                <a:ext uri="{28A0092B-C50C-407E-A947-70E740481C1C}">
                  <a14:useLocalDpi xmlns:a14="http://schemas.microsoft.com/office/drawing/2010/main" val="0"/>
                </a:ext>
              </a:extLst>
            </a:blip>
            <a:stretch>
              <a:fillRect/>
            </a:stretch>
          </p:blipFill>
          <p:spPr>
            <a:xfrm>
              <a:off x="2934006" y="2820446"/>
              <a:ext cx="1685321" cy="1418400"/>
            </a:xfrm>
            <a:prstGeom prst="rect">
              <a:avLst/>
            </a:prstGeom>
          </p:spPr>
        </p:pic>
        <p:sp>
          <p:nvSpPr>
            <p:cNvPr id="47" name="TextBox 46"/>
            <p:cNvSpPr txBox="1"/>
            <p:nvPr/>
          </p:nvSpPr>
          <p:spPr>
            <a:xfrm>
              <a:off x="3723412" y="2653003"/>
              <a:ext cx="540072" cy="1050321"/>
            </a:xfrm>
            <a:prstGeom prst="rect">
              <a:avLst/>
            </a:prstGeom>
            <a:noFill/>
          </p:spPr>
          <p:txBody>
            <a:bodyPr wrap="none" rtlCol="0">
              <a:spAutoFit/>
            </a:bodyPr>
            <a:lstStyle/>
            <a:p>
              <a:pPr defTabSz="1218895"/>
              <a:r>
                <a:rPr lang="en-US" sz="17596" b="1" dirty="0">
                  <a:solidFill>
                    <a:prstClr val="white">
                      <a:lumMod val="85000"/>
                    </a:prstClr>
                  </a:solidFill>
                  <a:latin typeface="Helvetica"/>
                  <a:cs typeface="Helvetica"/>
                </a:rPr>
                <a:t>3</a:t>
              </a:r>
            </a:p>
          </p:txBody>
        </p:sp>
        <p:sp>
          <p:nvSpPr>
            <p:cNvPr id="48" name="TextBox 47"/>
            <p:cNvSpPr txBox="1"/>
            <p:nvPr/>
          </p:nvSpPr>
          <p:spPr>
            <a:xfrm>
              <a:off x="3628720" y="2978327"/>
              <a:ext cx="784193" cy="311609"/>
            </a:xfrm>
            <a:prstGeom prst="rect">
              <a:avLst/>
            </a:prstGeom>
            <a:noFill/>
          </p:spPr>
          <p:txBody>
            <a:bodyPr wrap="none" rtlCol="0">
              <a:spAutoFit/>
            </a:bodyPr>
            <a:lstStyle/>
            <a:p>
              <a:pPr algn="ctr" defTabSz="1218895"/>
              <a:r>
                <a:rPr lang="en-US" sz="2399" dirty="0">
                  <a:solidFill>
                    <a:srgbClr val="4F81BD">
                      <a:lumMod val="75000"/>
                    </a:srgbClr>
                  </a:solidFill>
                  <a:latin typeface="Montserrat Light" pitchFamily="2" charset="77"/>
                </a:rPr>
                <a:t>Implement</a:t>
              </a:r>
            </a:p>
            <a:p>
              <a:pPr algn="ctr" defTabSz="1218895"/>
              <a:r>
                <a:rPr lang="en-US" sz="2399" dirty="0">
                  <a:solidFill>
                    <a:srgbClr val="4F81BD">
                      <a:lumMod val="75000"/>
                    </a:srgbClr>
                  </a:solidFill>
                  <a:latin typeface="Montserrat Light" pitchFamily="2" charset="77"/>
                </a:rPr>
                <a:t>The Solution</a:t>
              </a:r>
            </a:p>
          </p:txBody>
        </p:sp>
        <p:sp>
          <p:nvSpPr>
            <p:cNvPr id="49" name="TextBox 48"/>
            <p:cNvSpPr txBox="1"/>
            <p:nvPr/>
          </p:nvSpPr>
          <p:spPr>
            <a:xfrm>
              <a:off x="1067330" y="3403967"/>
              <a:ext cx="2021382" cy="588656"/>
            </a:xfrm>
            <a:prstGeom prst="rect">
              <a:avLst/>
            </a:prstGeom>
            <a:noFill/>
          </p:spPr>
          <p:txBody>
            <a:bodyPr wrap="square" rtlCol="0">
              <a:spAutoFit/>
            </a:bodyPr>
            <a:lstStyle/>
            <a:p>
              <a:pPr defTabSz="1218895"/>
              <a:r>
                <a:rPr lang="en-US" sz="3732" b="1" spc="533" dirty="0">
                  <a:solidFill>
                    <a:srgbClr val="1F497D"/>
                  </a:solidFill>
                  <a:latin typeface="Montserrat" pitchFamily="2" charset="77"/>
                  <a:cs typeface="Helvetica" panose="020B0604020202020204" pitchFamily="34" charset="0"/>
                </a:rPr>
                <a:t>RESULTS</a:t>
              </a:r>
            </a:p>
            <a:p>
              <a:pPr defTabSz="1218895"/>
              <a:r>
                <a:rPr lang="en-US" sz="2933" spc="267" dirty="0">
                  <a:solidFill>
                    <a:srgbClr val="1F497D"/>
                  </a:solidFill>
                  <a:latin typeface="Montserrat" pitchFamily="2" charset="77"/>
                  <a:cs typeface="Helvetica" panose="020B0604020202020204" pitchFamily="34" charset="0"/>
                </a:rPr>
                <a:t>Strategy Deployment Leading to Results</a:t>
              </a:r>
            </a:p>
          </p:txBody>
        </p:sp>
      </p:grpSp>
      <p:grpSp>
        <p:nvGrpSpPr>
          <p:cNvPr id="50" name="Group 49"/>
          <p:cNvGrpSpPr/>
          <p:nvPr/>
        </p:nvGrpSpPr>
        <p:grpSpPr>
          <a:xfrm>
            <a:off x="2618177" y="2697133"/>
            <a:ext cx="9524111" cy="4304953"/>
            <a:chOff x="974034" y="1011018"/>
            <a:chExt cx="3572472" cy="1614778"/>
          </a:xfrm>
        </p:grpSpPr>
        <p:pic>
          <p:nvPicPr>
            <p:cNvPr id="51" name="Picture 50" descr="131203 Planning Horizon Results Management.eps"/>
            <p:cNvPicPr>
              <a:picLocks noChangeAspect="1"/>
            </p:cNvPicPr>
            <p:nvPr/>
          </p:nvPicPr>
          <p:blipFill rotWithShape="1">
            <a:blip r:embed="rId5">
              <a:extLst>
                <a:ext uri="{28A0092B-C50C-407E-A947-70E740481C1C}">
                  <a14:useLocalDpi xmlns:a14="http://schemas.microsoft.com/office/drawing/2010/main" val="0"/>
                </a:ext>
              </a:extLst>
            </a:blip>
            <a:srcRect r="50403" b="17302"/>
            <a:stretch/>
          </p:blipFill>
          <p:spPr>
            <a:xfrm>
              <a:off x="2934005" y="1011018"/>
              <a:ext cx="1612501" cy="1614778"/>
            </a:xfrm>
            <a:prstGeom prst="rect">
              <a:avLst/>
            </a:prstGeom>
          </p:spPr>
        </p:pic>
        <p:sp>
          <p:nvSpPr>
            <p:cNvPr id="52" name="TextBox 51"/>
            <p:cNvSpPr txBox="1"/>
            <p:nvPr/>
          </p:nvSpPr>
          <p:spPr>
            <a:xfrm>
              <a:off x="3715524" y="1433748"/>
              <a:ext cx="540072" cy="1050321"/>
            </a:xfrm>
            <a:prstGeom prst="rect">
              <a:avLst/>
            </a:prstGeom>
            <a:noFill/>
          </p:spPr>
          <p:txBody>
            <a:bodyPr wrap="none" rtlCol="0">
              <a:spAutoFit/>
            </a:bodyPr>
            <a:lstStyle/>
            <a:p>
              <a:pPr defTabSz="1218895"/>
              <a:r>
                <a:rPr lang="en-US" sz="17596" b="1" dirty="0">
                  <a:solidFill>
                    <a:prstClr val="white">
                      <a:lumMod val="85000"/>
                    </a:prstClr>
                  </a:solidFill>
                  <a:latin typeface="Helvetica"/>
                  <a:cs typeface="Helvetica"/>
                </a:rPr>
                <a:t>4</a:t>
              </a:r>
            </a:p>
          </p:txBody>
        </p:sp>
        <p:sp>
          <p:nvSpPr>
            <p:cNvPr id="53" name="TextBox 52"/>
            <p:cNvSpPr txBox="1"/>
            <p:nvPr/>
          </p:nvSpPr>
          <p:spPr>
            <a:xfrm>
              <a:off x="3681813" y="1804479"/>
              <a:ext cx="670550" cy="311609"/>
            </a:xfrm>
            <a:prstGeom prst="rect">
              <a:avLst/>
            </a:prstGeom>
            <a:noFill/>
          </p:spPr>
          <p:txBody>
            <a:bodyPr wrap="none" rtlCol="0">
              <a:spAutoFit/>
            </a:bodyPr>
            <a:lstStyle/>
            <a:p>
              <a:pPr algn="ctr" defTabSz="1218895"/>
              <a:r>
                <a:rPr lang="en-US" sz="2399" dirty="0">
                  <a:solidFill>
                    <a:srgbClr val="4F81BD">
                      <a:lumMod val="75000"/>
                    </a:srgbClr>
                  </a:solidFill>
                  <a:latin typeface="Montserrat Light" pitchFamily="2" charset="77"/>
                </a:rPr>
                <a:t>Sustain</a:t>
              </a:r>
            </a:p>
            <a:p>
              <a:pPr algn="ctr" defTabSz="1218895"/>
              <a:r>
                <a:rPr lang="en-US" sz="2399" dirty="0">
                  <a:solidFill>
                    <a:srgbClr val="4F81BD">
                      <a:lumMod val="75000"/>
                    </a:srgbClr>
                  </a:solidFill>
                  <a:latin typeface="Montserrat Light" pitchFamily="2" charset="77"/>
                </a:rPr>
                <a:t>The Result</a:t>
              </a:r>
            </a:p>
          </p:txBody>
        </p:sp>
        <p:sp>
          <p:nvSpPr>
            <p:cNvPr id="54" name="TextBox 53"/>
            <p:cNvSpPr txBox="1"/>
            <p:nvPr/>
          </p:nvSpPr>
          <p:spPr>
            <a:xfrm>
              <a:off x="974034" y="1335208"/>
              <a:ext cx="2111201" cy="588656"/>
            </a:xfrm>
            <a:prstGeom prst="rect">
              <a:avLst/>
            </a:prstGeom>
            <a:noFill/>
          </p:spPr>
          <p:txBody>
            <a:bodyPr wrap="square" rtlCol="0">
              <a:spAutoFit/>
            </a:bodyPr>
            <a:lstStyle/>
            <a:p>
              <a:pPr defTabSz="1218895"/>
              <a:r>
                <a:rPr lang="en-US" sz="3732" b="1" spc="533" dirty="0">
                  <a:solidFill>
                    <a:srgbClr val="1F497D"/>
                  </a:solidFill>
                  <a:latin typeface="Montserrat" pitchFamily="2" charset="77"/>
                  <a:cs typeface="Helvetica" panose="020B0604020202020204" pitchFamily="34" charset="0"/>
                </a:rPr>
                <a:t>CONFIDENCE</a:t>
              </a:r>
            </a:p>
            <a:p>
              <a:pPr defTabSz="1218895"/>
              <a:r>
                <a:rPr lang="en-US" sz="2933" spc="267" dirty="0">
                  <a:solidFill>
                    <a:srgbClr val="1F497D"/>
                  </a:solidFill>
                  <a:latin typeface="Montserrat" pitchFamily="2" charset="77"/>
                  <a:cs typeface="Helvetica" panose="020B0604020202020204" pitchFamily="34" charset="0"/>
                </a:rPr>
                <a:t>Results Management Leading to Confidence</a:t>
              </a:r>
            </a:p>
          </p:txBody>
        </p:sp>
      </p:grpSp>
      <p:grpSp>
        <p:nvGrpSpPr>
          <p:cNvPr id="63" name="Group 62"/>
          <p:cNvGrpSpPr/>
          <p:nvPr/>
        </p:nvGrpSpPr>
        <p:grpSpPr>
          <a:xfrm>
            <a:off x="12182704" y="2930123"/>
            <a:ext cx="0" cy="7400854"/>
            <a:chOff x="4569704" y="1098412"/>
            <a:chExt cx="0" cy="2776043"/>
          </a:xfrm>
        </p:grpSpPr>
        <p:cxnSp>
          <p:nvCxnSpPr>
            <p:cNvPr id="10" name="Straight Connector 9"/>
            <p:cNvCxnSpPr/>
            <p:nvPr/>
          </p:nvCxnSpPr>
          <p:spPr>
            <a:xfrm>
              <a:off x="4569704" y="1098412"/>
              <a:ext cx="0" cy="116773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569704" y="2820101"/>
              <a:ext cx="0" cy="1054354"/>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12128469" y="2783613"/>
            <a:ext cx="9305771" cy="4062942"/>
            <a:chOff x="4541322" y="1043457"/>
            <a:chExt cx="3490573" cy="1524000"/>
          </a:xfrm>
        </p:grpSpPr>
        <p:pic>
          <p:nvPicPr>
            <p:cNvPr id="56" name="Picture 55" descr="131203 Planning Horizon Discovery.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1322" y="1043457"/>
              <a:ext cx="1651730" cy="1524000"/>
            </a:xfrm>
            <a:prstGeom prst="rect">
              <a:avLst/>
            </a:prstGeom>
          </p:spPr>
        </p:pic>
        <p:sp>
          <p:nvSpPr>
            <p:cNvPr id="57" name="TextBox 56"/>
            <p:cNvSpPr txBox="1"/>
            <p:nvPr/>
          </p:nvSpPr>
          <p:spPr>
            <a:xfrm>
              <a:off x="4707791" y="1391180"/>
              <a:ext cx="540072" cy="1050321"/>
            </a:xfrm>
            <a:prstGeom prst="rect">
              <a:avLst/>
            </a:prstGeom>
            <a:noFill/>
          </p:spPr>
          <p:txBody>
            <a:bodyPr wrap="none" rtlCol="0">
              <a:spAutoFit/>
            </a:bodyPr>
            <a:lstStyle/>
            <a:p>
              <a:pPr defTabSz="1218895"/>
              <a:r>
                <a:rPr lang="en-US" sz="17596" b="1" dirty="0">
                  <a:solidFill>
                    <a:prstClr val="white">
                      <a:lumMod val="85000"/>
                    </a:prstClr>
                  </a:solidFill>
                  <a:latin typeface="Helvetica"/>
                  <a:cs typeface="Helvetica"/>
                </a:rPr>
                <a:t>1</a:t>
              </a:r>
            </a:p>
          </p:txBody>
        </p:sp>
        <p:sp>
          <p:nvSpPr>
            <p:cNvPr id="58" name="TextBox 57"/>
            <p:cNvSpPr txBox="1"/>
            <p:nvPr/>
          </p:nvSpPr>
          <p:spPr>
            <a:xfrm>
              <a:off x="6326920" y="1335208"/>
              <a:ext cx="1704975" cy="588656"/>
            </a:xfrm>
            <a:prstGeom prst="rect">
              <a:avLst/>
            </a:prstGeom>
            <a:noFill/>
          </p:spPr>
          <p:txBody>
            <a:bodyPr wrap="square" rtlCol="0">
              <a:spAutoFit/>
            </a:bodyPr>
            <a:lstStyle/>
            <a:p>
              <a:pPr defTabSz="1218895"/>
              <a:r>
                <a:rPr lang="en-US" sz="3732" b="1" spc="533" dirty="0">
                  <a:solidFill>
                    <a:srgbClr val="1F497D"/>
                  </a:solidFill>
                  <a:latin typeface="Montserrat" pitchFamily="2" charset="77"/>
                  <a:cs typeface="Helvetica" panose="020B0604020202020204" pitchFamily="34" charset="0"/>
                </a:rPr>
                <a:t>CLARITY</a:t>
              </a:r>
            </a:p>
            <a:p>
              <a:pPr defTabSz="1218895"/>
              <a:r>
                <a:rPr lang="en-US" sz="2933" spc="267" dirty="0">
                  <a:solidFill>
                    <a:srgbClr val="1F497D"/>
                  </a:solidFill>
                  <a:latin typeface="Montserrat" pitchFamily="2" charset="77"/>
                  <a:cs typeface="Helvetica" panose="020B0604020202020204" pitchFamily="34" charset="0"/>
                </a:rPr>
                <a:t>Discovery Leading to Clarity</a:t>
              </a:r>
            </a:p>
          </p:txBody>
        </p:sp>
        <p:sp>
          <p:nvSpPr>
            <p:cNvPr id="59" name="TextBox 17"/>
            <p:cNvSpPr txBox="1"/>
            <p:nvPr/>
          </p:nvSpPr>
          <p:spPr>
            <a:xfrm>
              <a:off x="4610691" y="1793756"/>
              <a:ext cx="933311" cy="311609"/>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399" dirty="0">
                  <a:solidFill>
                    <a:srgbClr val="4F81BD">
                      <a:lumMod val="75000"/>
                    </a:srgbClr>
                  </a:solidFill>
                  <a:latin typeface="Montserrat Light" pitchFamily="2" charset="77"/>
                </a:rPr>
                <a:t>Identify Values,</a:t>
              </a:r>
            </a:p>
            <a:p>
              <a:pPr algn="ctr"/>
              <a:r>
                <a:rPr lang="en-US" sz="2399" dirty="0">
                  <a:solidFill>
                    <a:srgbClr val="4F81BD">
                      <a:lumMod val="75000"/>
                    </a:srgbClr>
                  </a:solidFill>
                  <a:latin typeface="Montserrat Light" pitchFamily="2" charset="77"/>
                </a:rPr>
                <a:t>Vision &amp; Goals</a:t>
              </a:r>
            </a:p>
          </p:txBody>
        </p:sp>
      </p:grpSp>
      <p:sp>
        <p:nvSpPr>
          <p:cNvPr id="4" name="TextBox 3">
            <a:extLst>
              <a:ext uri="{FF2B5EF4-FFF2-40B4-BE49-F238E27FC236}">
                <a16:creationId xmlns:a16="http://schemas.microsoft.com/office/drawing/2014/main" id="{59EFE33B-F3C6-7245-A5BE-BE2E11C413EE}"/>
              </a:ext>
            </a:extLst>
          </p:cNvPr>
          <p:cNvSpPr txBox="1"/>
          <p:nvPr/>
        </p:nvSpPr>
        <p:spPr>
          <a:xfrm>
            <a:off x="0" y="1252493"/>
            <a:ext cx="24377650" cy="1240981"/>
          </a:xfrm>
          <a:prstGeom prst="rect">
            <a:avLst/>
          </a:prstGeom>
          <a:noFill/>
        </p:spPr>
        <p:txBody>
          <a:bodyPr wrap="square" rtlCol="0">
            <a:spAutoFit/>
          </a:bodyPr>
          <a:lstStyle/>
          <a:p>
            <a:pPr algn="ctr" defTabSz="1218895"/>
            <a:r>
              <a:rPr lang="en-US" sz="3732" b="1" spc="800" dirty="0">
                <a:solidFill>
                  <a:srgbClr val="AB2154"/>
                </a:solidFill>
                <a:latin typeface="Montserrat" charset="0"/>
                <a:ea typeface="Montserrat" charset="0"/>
                <a:cs typeface="Montserrat" charset="0"/>
              </a:rPr>
              <a:t>VALUES, VISION &amp; GOALS</a:t>
            </a:r>
          </a:p>
          <a:p>
            <a:pPr algn="ctr" defTabSz="1218895"/>
            <a:endParaRPr lang="en-US" sz="3732" spc="533" dirty="0">
              <a:solidFill>
                <a:prstClr val="black"/>
              </a:solidFill>
            </a:endParaRPr>
          </a:p>
        </p:txBody>
      </p:sp>
      <p:sp>
        <p:nvSpPr>
          <p:cNvPr id="5" name="TextBox 4">
            <a:extLst>
              <a:ext uri="{FF2B5EF4-FFF2-40B4-BE49-F238E27FC236}">
                <a16:creationId xmlns:a16="http://schemas.microsoft.com/office/drawing/2014/main" id="{E6523A41-5A1C-C04C-B0DE-832F873F1BDE}"/>
              </a:ext>
            </a:extLst>
          </p:cNvPr>
          <p:cNvSpPr txBox="1"/>
          <p:nvPr/>
        </p:nvSpPr>
        <p:spPr>
          <a:xfrm>
            <a:off x="49555" y="1872765"/>
            <a:ext cx="24328095" cy="543675"/>
          </a:xfrm>
          <a:prstGeom prst="rect">
            <a:avLst/>
          </a:prstGeom>
          <a:noFill/>
        </p:spPr>
        <p:txBody>
          <a:bodyPr wrap="square" rtlCol="0">
            <a:spAutoFit/>
          </a:bodyPr>
          <a:lstStyle/>
          <a:p>
            <a:pPr algn="ctr" defTabSz="1218895"/>
            <a:r>
              <a:rPr lang="en-US" sz="2933" spc="800" dirty="0">
                <a:solidFill>
                  <a:srgbClr val="AB2154"/>
                </a:solidFill>
                <a:latin typeface="Montserrat Light" charset="0"/>
                <a:ea typeface="Montserrat Light" charset="0"/>
                <a:cs typeface="Montserrat Light" charset="0"/>
              </a:rPr>
              <a:t>WHAT</a:t>
            </a:r>
            <a:r>
              <a:rPr lang="en-US" sz="2933" spc="800" dirty="0">
                <a:solidFill>
                  <a:prstClr val="black"/>
                </a:solidFill>
                <a:latin typeface="Montserrat Light" charset="0"/>
                <a:ea typeface="Montserrat Light" charset="0"/>
                <a:cs typeface="Montserrat Light" charset="0"/>
              </a:rPr>
              <a:t> </a:t>
            </a:r>
            <a:r>
              <a:rPr lang="en-US" sz="2933" spc="533" dirty="0">
                <a:solidFill>
                  <a:prstClr val="white">
                    <a:lumMod val="50000"/>
                  </a:prstClr>
                </a:solidFill>
                <a:latin typeface="Montserrat Light" charset="0"/>
                <a:ea typeface="Montserrat Light" charset="0"/>
                <a:cs typeface="Montserrat Light" charset="0"/>
              </a:rPr>
              <a:t>matters</a:t>
            </a:r>
            <a:r>
              <a:rPr lang="en-US" sz="2933" spc="800" dirty="0">
                <a:solidFill>
                  <a:prstClr val="white">
                    <a:lumMod val="50000"/>
                  </a:prstClr>
                </a:solidFill>
                <a:latin typeface="Montserrat Light" charset="0"/>
                <a:ea typeface="Montserrat Light" charset="0"/>
                <a:cs typeface="Montserrat Light" charset="0"/>
              </a:rPr>
              <a:t> most to you, and </a:t>
            </a:r>
            <a:r>
              <a:rPr lang="en-US" sz="2933" spc="800" dirty="0">
                <a:solidFill>
                  <a:srgbClr val="AB2154"/>
                </a:solidFill>
                <a:latin typeface="Montserrat Light" charset="0"/>
                <a:ea typeface="Montserrat Light" charset="0"/>
                <a:cs typeface="Montserrat Light" charset="0"/>
              </a:rPr>
              <a:t>WHY</a:t>
            </a:r>
            <a:r>
              <a:rPr lang="en-US" sz="2933" spc="800" dirty="0">
                <a:solidFill>
                  <a:prstClr val="black"/>
                </a:solidFill>
                <a:latin typeface="Montserrat Light" charset="0"/>
                <a:ea typeface="Montserrat Light" charset="0"/>
                <a:cs typeface="Montserrat Light" charset="0"/>
              </a:rPr>
              <a:t> </a:t>
            </a:r>
            <a:r>
              <a:rPr lang="en-US" sz="2933" spc="800" dirty="0">
                <a:solidFill>
                  <a:prstClr val="white">
                    <a:lumMod val="50000"/>
                  </a:prstClr>
                </a:solidFill>
                <a:latin typeface="Montserrat Light" charset="0"/>
                <a:ea typeface="Montserrat Light" charset="0"/>
                <a:cs typeface="Montserrat Light" charset="0"/>
              </a:rPr>
              <a:t>it’s important.</a:t>
            </a:r>
          </a:p>
        </p:txBody>
      </p:sp>
      <p:sp>
        <p:nvSpPr>
          <p:cNvPr id="36" name="TextBox 35">
            <a:extLst>
              <a:ext uri="{FF2B5EF4-FFF2-40B4-BE49-F238E27FC236}">
                <a16:creationId xmlns:a16="http://schemas.microsoft.com/office/drawing/2014/main" id="{03D1A37C-5318-AF43-9682-D7CB4F8EEE99}"/>
              </a:ext>
            </a:extLst>
          </p:cNvPr>
          <p:cNvSpPr txBox="1"/>
          <p:nvPr/>
        </p:nvSpPr>
        <p:spPr>
          <a:xfrm>
            <a:off x="49554" y="11925025"/>
            <a:ext cx="24328098" cy="1240981"/>
          </a:xfrm>
          <a:prstGeom prst="rect">
            <a:avLst/>
          </a:prstGeom>
          <a:noFill/>
        </p:spPr>
        <p:txBody>
          <a:bodyPr wrap="square" rtlCol="0">
            <a:spAutoFit/>
          </a:bodyPr>
          <a:lstStyle/>
          <a:p>
            <a:pPr algn="ctr" defTabSz="1218895"/>
            <a:r>
              <a:rPr lang="en-US" sz="3732" b="1" spc="800" dirty="0">
                <a:solidFill>
                  <a:srgbClr val="AB2154"/>
                </a:solidFill>
                <a:latin typeface="Montserrat" charset="0"/>
                <a:ea typeface="Montserrat" charset="0"/>
                <a:cs typeface="Montserrat" charset="0"/>
              </a:rPr>
              <a:t>STRATEGIES, TACTICS &amp; TOOLS</a:t>
            </a:r>
          </a:p>
          <a:p>
            <a:pPr algn="ctr" defTabSz="1218895"/>
            <a:endParaRPr lang="en-US" sz="3732" spc="533" dirty="0">
              <a:solidFill>
                <a:prstClr val="black"/>
              </a:solidFill>
            </a:endParaRPr>
          </a:p>
        </p:txBody>
      </p:sp>
      <p:sp>
        <p:nvSpPr>
          <p:cNvPr id="37" name="TextBox 36">
            <a:extLst>
              <a:ext uri="{FF2B5EF4-FFF2-40B4-BE49-F238E27FC236}">
                <a16:creationId xmlns:a16="http://schemas.microsoft.com/office/drawing/2014/main" id="{A993F95E-50D6-5643-B594-61A086027279}"/>
              </a:ext>
            </a:extLst>
          </p:cNvPr>
          <p:cNvSpPr txBox="1"/>
          <p:nvPr/>
        </p:nvSpPr>
        <p:spPr>
          <a:xfrm>
            <a:off x="0" y="12418746"/>
            <a:ext cx="24278545" cy="543675"/>
          </a:xfrm>
          <a:prstGeom prst="rect">
            <a:avLst/>
          </a:prstGeom>
          <a:noFill/>
        </p:spPr>
        <p:txBody>
          <a:bodyPr wrap="square" rtlCol="0">
            <a:spAutoFit/>
          </a:bodyPr>
          <a:lstStyle/>
          <a:p>
            <a:pPr algn="ctr" defTabSz="1218895"/>
            <a:r>
              <a:rPr lang="en-US" sz="2933" spc="800" dirty="0">
                <a:solidFill>
                  <a:srgbClr val="AB2154"/>
                </a:solidFill>
                <a:latin typeface="Montserrat Light" charset="0"/>
                <a:ea typeface="Montserrat Light" charset="0"/>
                <a:cs typeface="Montserrat Light" charset="0"/>
              </a:rPr>
              <a:t>WHO</a:t>
            </a:r>
            <a:r>
              <a:rPr lang="en-US" sz="2933" spc="533" dirty="0">
                <a:solidFill>
                  <a:prstClr val="black"/>
                </a:solidFill>
                <a:latin typeface="Montserrat Light" charset="0"/>
                <a:ea typeface="Montserrat Light" charset="0"/>
                <a:cs typeface="Montserrat Light" charset="0"/>
              </a:rPr>
              <a:t>, </a:t>
            </a:r>
            <a:r>
              <a:rPr lang="en-US" sz="2933" spc="800" dirty="0">
                <a:solidFill>
                  <a:srgbClr val="AB2154"/>
                </a:solidFill>
                <a:latin typeface="Montserrat Light" charset="0"/>
                <a:ea typeface="Montserrat Light" charset="0"/>
                <a:cs typeface="Montserrat Light" charset="0"/>
              </a:rPr>
              <a:t>HOW </a:t>
            </a:r>
            <a:r>
              <a:rPr lang="en-US" sz="2933" spc="800" dirty="0">
                <a:solidFill>
                  <a:prstClr val="white">
                    <a:lumMod val="50000"/>
                  </a:prstClr>
                </a:solidFill>
                <a:latin typeface="Montserrat Light" charset="0"/>
                <a:ea typeface="Montserrat Light" charset="0"/>
                <a:cs typeface="Montserrat Light" charset="0"/>
              </a:rPr>
              <a:t>and</a:t>
            </a:r>
            <a:r>
              <a:rPr lang="en-US" sz="2933" spc="800" dirty="0">
                <a:solidFill>
                  <a:prstClr val="black"/>
                </a:solidFill>
                <a:latin typeface="Montserrat Light" charset="0"/>
                <a:ea typeface="Montserrat Light" charset="0"/>
                <a:cs typeface="Montserrat Light" charset="0"/>
              </a:rPr>
              <a:t> </a:t>
            </a:r>
            <a:r>
              <a:rPr lang="en-US" sz="2933" spc="800" dirty="0">
                <a:solidFill>
                  <a:srgbClr val="AB2154"/>
                </a:solidFill>
                <a:latin typeface="Montserrat Light" charset="0"/>
                <a:ea typeface="Montserrat Light" charset="0"/>
                <a:cs typeface="Montserrat Light" charset="0"/>
              </a:rPr>
              <a:t>WHEN</a:t>
            </a:r>
            <a:r>
              <a:rPr lang="en-US" sz="2933" spc="800" dirty="0">
                <a:solidFill>
                  <a:prstClr val="black"/>
                </a:solidFill>
                <a:latin typeface="Montserrat Light" charset="0"/>
                <a:ea typeface="Montserrat Light" charset="0"/>
                <a:cs typeface="Montserrat Light" charset="0"/>
              </a:rPr>
              <a:t> </a:t>
            </a:r>
            <a:r>
              <a:rPr lang="en-US" sz="2933" spc="800" dirty="0">
                <a:solidFill>
                  <a:prstClr val="white">
                    <a:lumMod val="50000"/>
                  </a:prstClr>
                </a:solidFill>
                <a:latin typeface="Montserrat Light" charset="0"/>
                <a:ea typeface="Montserrat Light" charset="0"/>
                <a:cs typeface="Montserrat Light" charset="0"/>
              </a:rPr>
              <a:t>to solve it.</a:t>
            </a:r>
          </a:p>
        </p:txBody>
      </p:sp>
      <p:sp>
        <p:nvSpPr>
          <p:cNvPr id="2" name="TextBox 1"/>
          <p:cNvSpPr txBox="1"/>
          <p:nvPr/>
        </p:nvSpPr>
        <p:spPr>
          <a:xfrm>
            <a:off x="-93070" y="13216384"/>
            <a:ext cx="688009" cy="420564"/>
          </a:xfrm>
          <a:prstGeom prst="rect">
            <a:avLst/>
          </a:prstGeom>
          <a:noFill/>
        </p:spPr>
        <p:txBody>
          <a:bodyPr wrap="none" rtlCol="0">
            <a:spAutoFit/>
          </a:bodyPr>
          <a:lstStyle/>
          <a:p>
            <a:pPr defTabSz="1218895"/>
            <a:r>
              <a:rPr lang="en-US" sz="2133" dirty="0">
                <a:solidFill>
                  <a:prstClr val="white">
                    <a:lumMod val="65000"/>
                  </a:prstClr>
                </a:solidFill>
                <a:latin typeface="Montserrat Thin" charset="0"/>
                <a:ea typeface="Montserrat Thin" charset="0"/>
                <a:cs typeface="Montserrat Thin" charset="0"/>
              </a:rPr>
              <a:t>V1.0</a:t>
            </a:r>
          </a:p>
        </p:txBody>
      </p:sp>
    </p:spTree>
    <p:extLst>
      <p:ext uri="{BB962C8B-B14F-4D97-AF65-F5344CB8AC3E}">
        <p14:creationId xmlns:p14="http://schemas.microsoft.com/office/powerpoint/2010/main" val="161329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up)">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up)">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righ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down)">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4052" y="2797066"/>
            <a:ext cx="7992990" cy="10372780"/>
          </a:xfrm>
          <a:prstGeom prst="rect">
            <a:avLst/>
          </a:prstGeom>
          <a:ln>
            <a:solidFill>
              <a:schemeClr val="tx1">
                <a:lumMod val="20000"/>
                <a:lumOff val="80000"/>
              </a:schemeClr>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6051" y="2797066"/>
            <a:ext cx="7993019" cy="10372817"/>
          </a:xfrm>
          <a:prstGeom prst="rect">
            <a:avLst/>
          </a:prstGeom>
          <a:ln>
            <a:solidFill>
              <a:schemeClr val="tx1">
                <a:lumMod val="20000"/>
                <a:lumOff val="80000"/>
              </a:schemeClr>
            </a:solidFill>
          </a:ln>
        </p:spPr>
      </p:pic>
      <p:sp>
        <p:nvSpPr>
          <p:cNvPr id="6" name="TextBox 5"/>
          <p:cNvSpPr txBox="1"/>
          <p:nvPr/>
        </p:nvSpPr>
        <p:spPr>
          <a:xfrm>
            <a:off x="3296093" y="681146"/>
            <a:ext cx="17160949" cy="1015663"/>
          </a:xfrm>
          <a:prstGeom prst="rect">
            <a:avLst/>
          </a:prstGeom>
          <a:noFill/>
        </p:spPr>
        <p:txBody>
          <a:bodyPr wrap="square" rtlCol="0">
            <a:spAutoFit/>
          </a:bodyPr>
          <a:lstStyle/>
          <a:p>
            <a:r>
              <a:rPr lang="en-US" sz="6000" spc="1200" dirty="0">
                <a:solidFill>
                  <a:srgbClr val="3F568A"/>
                </a:solidFill>
                <a:latin typeface="Montserrat" charset="0"/>
                <a:ea typeface="Montserrat" charset="0"/>
                <a:cs typeface="Montserrat" charset="0"/>
              </a:rPr>
              <a:t>GO THROUGH THE WORKBOOK</a:t>
            </a:r>
          </a:p>
        </p:txBody>
      </p:sp>
      <p:sp>
        <p:nvSpPr>
          <p:cNvPr id="7" name="Rectangle 6"/>
          <p:cNvSpPr/>
          <p:nvPr/>
        </p:nvSpPr>
        <p:spPr>
          <a:xfrm>
            <a:off x="9113631" y="1723717"/>
            <a:ext cx="5525872" cy="523220"/>
          </a:xfrm>
          <a:prstGeom prst="rect">
            <a:avLst/>
          </a:prstGeom>
        </p:spPr>
        <p:txBody>
          <a:bodyPr wrap="none">
            <a:spAutoFit/>
          </a:bodyPr>
          <a:lstStyle/>
          <a:p>
            <a:pPr algn="ctr"/>
            <a:r>
              <a:rPr lang="en-US" sz="2800" dirty="0">
                <a:latin typeface="Montserrat" charset="0"/>
                <a:ea typeface="Montserrat" charset="0"/>
                <a:cs typeface="Montserrat" charset="0"/>
              </a:rPr>
              <a:t>If you haven’t done so already</a:t>
            </a:r>
          </a:p>
        </p:txBody>
      </p:sp>
    </p:spTree>
    <p:extLst>
      <p:ext uri="{BB962C8B-B14F-4D97-AF65-F5344CB8AC3E}">
        <p14:creationId xmlns:p14="http://schemas.microsoft.com/office/powerpoint/2010/main" val="722243382"/>
      </p:ext>
    </p:extLst>
  </p:cSld>
  <p:clrMapOvr>
    <a:masterClrMapping/>
  </p:clrMapOvr>
</p:sld>
</file>

<file path=ppt/theme/theme1.xml><?xml version="1.0" encoding="utf-8"?>
<a:theme xmlns:a="http://schemas.openxmlformats.org/drawingml/2006/main" name="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82518</TotalTime>
  <Words>700</Words>
  <Application>Microsoft Macintosh PowerPoint</Application>
  <PresentationFormat>Custom</PresentationFormat>
  <Paragraphs>99</Paragraphs>
  <Slides>11</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Arial</vt:lpstr>
      <vt:lpstr>Calibri</vt:lpstr>
      <vt:lpstr>Calibri Light</vt:lpstr>
      <vt:lpstr>Helvetica</vt:lpstr>
      <vt:lpstr>Montserrat</vt:lpstr>
      <vt:lpstr>Montserrat Hairline</vt:lpstr>
      <vt:lpstr>Montserrat Light</vt:lpstr>
      <vt:lpstr>Montserrat Thin</vt:lpstr>
      <vt:lpstr>Raleway</vt:lpstr>
      <vt:lpstr>Raleway Black</vt:lpstr>
      <vt:lpstr>Raleway ExtraBold</vt:lpstr>
      <vt:lpstr>Default Theme</vt:lpstr>
      <vt:lpstr>Office Theme</vt:lpstr>
      <vt:lpstr>PowerPoint Presentation</vt:lpstr>
      <vt:lpstr>PowerPoint Presentation</vt:lpstr>
      <vt:lpstr>PowerPoint Presentation</vt:lpstr>
      <vt:lpstr>PowerPoint Presentation</vt:lpstr>
      <vt:lpstr> 1. The Mindset of a Fee-Based Financial Planner Perceptions advisors need to address as they incorporate fees into their practice.  2. The Benefits of Charging Fees Why you should charge fees and the positive impact it has on the client relationship.  3. How to Ask for the Fee with Existing Clients Learn from your peers who have done it successfully.   4. How to Ask for the Fee with New Clients  A proven approach to introduce fees to new clients, along with the scripts that go with it.  5. How to Handle Objections A process to explain the value clients will receive, and objections you may face with fool-proof responses.   6. How to Incorporate Fees with Joint Work Partners Help your joint work partners gain opportunities they would not have had.  7. The Role of Thought  One of the biggest challenges an advisor faces in charging a fee is themselves. Psychologist George Pransky, PhD provides tips to overcome this.   8. How to calculate the fee The formula to determine the fee you should charge to measure the true value of your plan.   </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
  <cp:keywords/>
  <dc:description/>
  <cp:lastModifiedBy>Todd Fithian</cp:lastModifiedBy>
  <cp:revision>6962</cp:revision>
  <cp:lastPrinted>2020-08-04T15:06:17Z</cp:lastPrinted>
  <dcterms:created xsi:type="dcterms:W3CDTF">2014-11-12T21:47:38Z</dcterms:created>
  <dcterms:modified xsi:type="dcterms:W3CDTF">2024-06-05T19:41:16Z</dcterms:modified>
  <cp:category/>
</cp:coreProperties>
</file>