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8" r:id="rId1"/>
  </p:sldMasterIdLst>
  <p:notesMasterIdLst>
    <p:notesMasterId r:id="rId25"/>
  </p:notesMasterIdLst>
  <p:handoutMasterIdLst>
    <p:handoutMasterId r:id="rId26"/>
  </p:handoutMasterIdLst>
  <p:sldIdLst>
    <p:sldId id="3235" r:id="rId2"/>
    <p:sldId id="2939" r:id="rId3"/>
    <p:sldId id="1448942416" r:id="rId4"/>
    <p:sldId id="3257" r:id="rId5"/>
    <p:sldId id="320" r:id="rId6"/>
    <p:sldId id="310" r:id="rId7"/>
    <p:sldId id="311" r:id="rId8"/>
    <p:sldId id="319" r:id="rId9"/>
    <p:sldId id="312" r:id="rId10"/>
    <p:sldId id="322" r:id="rId11"/>
    <p:sldId id="3261" r:id="rId12"/>
    <p:sldId id="1448942413" r:id="rId13"/>
    <p:sldId id="3249" r:id="rId14"/>
    <p:sldId id="302" r:id="rId15"/>
    <p:sldId id="304" r:id="rId16"/>
    <p:sldId id="1448942415" r:id="rId17"/>
    <p:sldId id="324" r:id="rId18"/>
    <p:sldId id="325" r:id="rId19"/>
    <p:sldId id="3240" r:id="rId20"/>
    <p:sldId id="517" r:id="rId21"/>
    <p:sldId id="1448942411" r:id="rId22"/>
    <p:sldId id="542" r:id="rId23"/>
    <p:sldId id="3233"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Slides" id="{07DE0D04-62A6-7140-9B7B-EE1AC8E687EA}">
          <p14:sldIdLst>
            <p14:sldId id="3235"/>
            <p14:sldId id="2939"/>
            <p14:sldId id="1448942416"/>
            <p14:sldId id="3257"/>
            <p14:sldId id="320"/>
            <p14:sldId id="310"/>
            <p14:sldId id="311"/>
            <p14:sldId id="319"/>
            <p14:sldId id="312"/>
            <p14:sldId id="322"/>
            <p14:sldId id="3261"/>
            <p14:sldId id="1448942413"/>
            <p14:sldId id="3249"/>
            <p14:sldId id="302"/>
            <p14:sldId id="304"/>
            <p14:sldId id="1448942415"/>
            <p14:sldId id="324"/>
            <p14:sldId id="325"/>
            <p14:sldId id="3240"/>
            <p14:sldId id="517"/>
            <p14:sldId id="1448942411"/>
            <p14:sldId id="542"/>
            <p14:sldId id="323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rienne Alexander" initials="AA" lastIdx="4" clrIdx="0"/>
  <p:cmAuthor id="2" name="Lindsay Bell" initials="LB"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68A"/>
    <a:srgbClr val="AB2154"/>
    <a:srgbClr val="EBB058"/>
    <a:srgbClr val="001F60"/>
    <a:srgbClr val="162304"/>
    <a:srgbClr val="486200"/>
    <a:srgbClr val="4472C4"/>
    <a:srgbClr val="AD0305"/>
    <a:srgbClr val="C82621"/>
    <a:srgbClr val="EB77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71" autoAdjust="0"/>
    <p:restoredTop sz="83401" autoAdjust="0"/>
  </p:normalViewPr>
  <p:slideViewPr>
    <p:cSldViewPr snapToGrid="0" snapToObjects="1">
      <p:cViewPr varScale="1">
        <p:scale>
          <a:sx n="141" d="100"/>
          <a:sy n="141" d="100"/>
        </p:scale>
        <p:origin x="1904" y="176"/>
      </p:cViewPr>
      <p:guideLst>
        <p:guide orient="horz" pos="1620"/>
        <p:guide pos="2880"/>
      </p:guideLst>
    </p:cSldViewPr>
  </p:slideViewPr>
  <p:outlineViewPr>
    <p:cViewPr>
      <p:scale>
        <a:sx n="33" d="100"/>
        <a:sy n="33" d="100"/>
      </p:scale>
      <p:origin x="0" y="536"/>
    </p:cViewPr>
  </p:outlineViewPr>
  <p:notesTextViewPr>
    <p:cViewPr>
      <p:scale>
        <a:sx n="100" d="100"/>
        <a:sy n="100" d="100"/>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dirty="0">
                <a:solidFill>
                  <a:srgbClr val="002F6C"/>
                </a:solidFill>
                <a:latin typeface="Montserrat" charset="0"/>
                <a:ea typeface="Montserrat" charset="0"/>
                <a:cs typeface="Montserrat" charset="0"/>
              </a:rPr>
              <a:t>Wealth Transfer Advice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B8DF"/>
              </a:solidFill>
              <a:ln>
                <a:noFill/>
              </a:ln>
              <a:effectLst/>
            </c:spPr>
            <c:extLst>
              <c:ext xmlns:c16="http://schemas.microsoft.com/office/drawing/2014/chart" uri="{C3380CC4-5D6E-409C-BE32-E72D297353CC}">
                <c16:uniqueId val="{00000004-11D3-E74A-B401-BAAE6F84D376}"/>
              </c:ext>
            </c:extLst>
          </c:dPt>
          <c:cat>
            <c:strRef>
              <c:f>Sheet1!$A$2:$A$3</c:f>
              <c:strCache>
                <c:ptCount val="2"/>
                <c:pt idx="0">
                  <c:v>Services Expected 96%</c:v>
                </c:pt>
                <c:pt idx="1">
                  <c:v>Services Received 24%</c:v>
                </c:pt>
              </c:strCache>
            </c:strRef>
          </c:cat>
          <c:val>
            <c:numRef>
              <c:f>Sheet1!$B$2:$B$3</c:f>
              <c:numCache>
                <c:formatCode>0%</c:formatCode>
                <c:ptCount val="2"/>
                <c:pt idx="0">
                  <c:v>0.96</c:v>
                </c:pt>
                <c:pt idx="1">
                  <c:v>0.24</c:v>
                </c:pt>
              </c:numCache>
            </c:numRef>
          </c:val>
          <c:extLst>
            <c:ext xmlns:c16="http://schemas.microsoft.com/office/drawing/2014/chart" uri="{C3380CC4-5D6E-409C-BE32-E72D297353CC}">
              <c16:uniqueId val="{00000000-11D3-E74A-B401-BAAE6F84D376}"/>
            </c:ext>
          </c:extLst>
        </c:ser>
        <c:dLbls>
          <c:showLegendKey val="0"/>
          <c:showVal val="0"/>
          <c:showCatName val="0"/>
          <c:showSerName val="0"/>
          <c:showPercent val="0"/>
          <c:showBubbleSize val="0"/>
        </c:dLbls>
        <c:gapWidth val="150"/>
        <c:overlap val="100"/>
        <c:axId val="-406290560"/>
        <c:axId val="-410598880"/>
      </c:barChart>
      <c:catAx>
        <c:axId val="-406290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0598880"/>
        <c:crosses val="autoZero"/>
        <c:auto val="1"/>
        <c:lblAlgn val="ctr"/>
        <c:lblOffset val="100"/>
        <c:noMultiLvlLbl val="0"/>
      </c:catAx>
      <c:valAx>
        <c:axId val="-410598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6290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27700D-9894-4133-B633-D62719D14D71}"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BDDB5E6-5100-43CC-B1B9-A5C1D8735029}">
      <dgm:prSet/>
      <dgm:spPr/>
      <dgm:t>
        <a:bodyPr/>
        <a:lstStyle/>
        <a:p>
          <a:pPr>
            <a:defRPr cap="all"/>
          </a:pPr>
          <a:r>
            <a:rPr lang="en-US" dirty="0">
              <a:solidFill>
                <a:srgbClr val="3F568A"/>
              </a:solidFill>
            </a:rPr>
            <a:t>In the last two years I have seen 3 advisory businesses fail sell</a:t>
          </a:r>
        </a:p>
      </dgm:t>
    </dgm:pt>
    <dgm:pt modelId="{07FCB56B-1BA2-43A5-BB78-48BC525B600C}" type="parTrans" cxnId="{DE3BFB52-AA86-4194-A672-8E5092CFEA92}">
      <dgm:prSet/>
      <dgm:spPr/>
      <dgm:t>
        <a:bodyPr/>
        <a:lstStyle/>
        <a:p>
          <a:endParaRPr lang="en-US"/>
        </a:p>
      </dgm:t>
    </dgm:pt>
    <dgm:pt modelId="{47418702-74BE-4951-9811-FC279B24E9DD}" type="sibTrans" cxnId="{DE3BFB52-AA86-4194-A672-8E5092CFEA92}">
      <dgm:prSet/>
      <dgm:spPr/>
      <dgm:t>
        <a:bodyPr/>
        <a:lstStyle/>
        <a:p>
          <a:endParaRPr lang="en-US"/>
        </a:p>
      </dgm:t>
    </dgm:pt>
    <dgm:pt modelId="{0DD070E6-3632-4A2B-9B32-8A9821048028}">
      <dgm:prSet/>
      <dgm:spPr/>
      <dgm:t>
        <a:bodyPr/>
        <a:lstStyle/>
        <a:p>
          <a:pPr>
            <a:defRPr cap="all"/>
          </a:pPr>
          <a:r>
            <a:rPr lang="en-US" dirty="0">
              <a:solidFill>
                <a:srgbClr val="3F568A"/>
              </a:solidFill>
            </a:rPr>
            <a:t>as a result of little to no generational reach and an aging client base </a:t>
          </a:r>
        </a:p>
      </dgm:t>
    </dgm:pt>
    <dgm:pt modelId="{DFB5DD26-7443-487B-B361-423FED160E4C}" type="parTrans" cxnId="{FAC7D127-A06B-4A85-A73F-291BE229DB98}">
      <dgm:prSet/>
      <dgm:spPr/>
      <dgm:t>
        <a:bodyPr/>
        <a:lstStyle/>
        <a:p>
          <a:endParaRPr lang="en-US"/>
        </a:p>
      </dgm:t>
    </dgm:pt>
    <dgm:pt modelId="{34D0CB6D-191B-4143-9290-B63758C1EB45}" type="sibTrans" cxnId="{FAC7D127-A06B-4A85-A73F-291BE229DB98}">
      <dgm:prSet/>
      <dgm:spPr/>
      <dgm:t>
        <a:bodyPr/>
        <a:lstStyle/>
        <a:p>
          <a:endParaRPr lang="en-US"/>
        </a:p>
      </dgm:t>
    </dgm:pt>
    <dgm:pt modelId="{6D708CE1-E132-4C2B-B52B-359520ED5B8D}" type="pres">
      <dgm:prSet presAssocID="{C127700D-9894-4133-B633-D62719D14D71}" presName="root" presStyleCnt="0">
        <dgm:presLayoutVars>
          <dgm:dir/>
          <dgm:resizeHandles val="exact"/>
        </dgm:presLayoutVars>
      </dgm:prSet>
      <dgm:spPr/>
    </dgm:pt>
    <dgm:pt modelId="{2B607B06-4933-417B-A82D-0D99CEC8ED06}" type="pres">
      <dgm:prSet presAssocID="{0BDDB5E6-5100-43CC-B1B9-A5C1D8735029}" presName="compNode" presStyleCnt="0"/>
      <dgm:spPr/>
    </dgm:pt>
    <dgm:pt modelId="{76E04AA3-89B1-4BBB-B438-2D963730DBED}" type="pres">
      <dgm:prSet presAssocID="{0BDDB5E6-5100-43CC-B1B9-A5C1D8735029}" presName="iconBgRect" presStyleLbl="bgShp" presStyleIdx="0" presStyleCnt="2"/>
      <dgm:spPr>
        <a:solidFill>
          <a:srgbClr val="EBB058"/>
        </a:solidFill>
      </dgm:spPr>
    </dgm:pt>
    <dgm:pt modelId="{597B427C-CA30-4BD6-8FF3-C4035334E48E}" type="pres">
      <dgm:prSet presAssocID="{0BDDB5E6-5100-43CC-B1B9-A5C1D873502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29401155-E29C-43DE-A313-443909345FBF}" type="pres">
      <dgm:prSet presAssocID="{0BDDB5E6-5100-43CC-B1B9-A5C1D8735029}" presName="spaceRect" presStyleCnt="0"/>
      <dgm:spPr/>
    </dgm:pt>
    <dgm:pt modelId="{00012313-0DA6-40E3-B46C-F0DA04713F6D}" type="pres">
      <dgm:prSet presAssocID="{0BDDB5E6-5100-43CC-B1B9-A5C1D8735029}" presName="textRect" presStyleLbl="revTx" presStyleIdx="0" presStyleCnt="2">
        <dgm:presLayoutVars>
          <dgm:chMax val="1"/>
          <dgm:chPref val="1"/>
        </dgm:presLayoutVars>
      </dgm:prSet>
      <dgm:spPr/>
    </dgm:pt>
    <dgm:pt modelId="{16CF4499-A637-4CF3-84D3-3BDF7C20E981}" type="pres">
      <dgm:prSet presAssocID="{47418702-74BE-4951-9811-FC279B24E9DD}" presName="sibTrans" presStyleCnt="0"/>
      <dgm:spPr/>
    </dgm:pt>
    <dgm:pt modelId="{2EE92566-D499-4705-8CB5-604126370870}" type="pres">
      <dgm:prSet presAssocID="{0DD070E6-3632-4A2B-9B32-8A9821048028}" presName="compNode" presStyleCnt="0"/>
      <dgm:spPr/>
    </dgm:pt>
    <dgm:pt modelId="{C449106A-F426-4061-8762-392144126A26}" type="pres">
      <dgm:prSet presAssocID="{0DD070E6-3632-4A2B-9B32-8A9821048028}" presName="iconBgRect" presStyleLbl="bgShp" presStyleIdx="1" presStyleCnt="2"/>
      <dgm:spPr/>
    </dgm:pt>
    <dgm:pt modelId="{6ABA3856-BE6E-4581-ACBC-602EE55F111B}" type="pres">
      <dgm:prSet presAssocID="{0DD070E6-3632-4A2B-9B32-8A982104802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Cane"/>
        </a:ext>
      </dgm:extLst>
    </dgm:pt>
    <dgm:pt modelId="{8E851689-DA5D-4ADB-8759-5301B6B9689A}" type="pres">
      <dgm:prSet presAssocID="{0DD070E6-3632-4A2B-9B32-8A9821048028}" presName="spaceRect" presStyleCnt="0"/>
      <dgm:spPr/>
    </dgm:pt>
    <dgm:pt modelId="{B48008CE-D797-42A1-B7DC-BFD9DAAB4909}" type="pres">
      <dgm:prSet presAssocID="{0DD070E6-3632-4A2B-9B32-8A9821048028}" presName="textRect" presStyleLbl="revTx" presStyleIdx="1" presStyleCnt="2">
        <dgm:presLayoutVars>
          <dgm:chMax val="1"/>
          <dgm:chPref val="1"/>
        </dgm:presLayoutVars>
      </dgm:prSet>
      <dgm:spPr/>
    </dgm:pt>
  </dgm:ptLst>
  <dgm:cxnLst>
    <dgm:cxn modelId="{60E65224-2407-48E1-A9B5-2BBEFF801F44}" type="presOf" srcId="{C127700D-9894-4133-B633-D62719D14D71}" destId="{6D708CE1-E132-4C2B-B52B-359520ED5B8D}" srcOrd="0" destOrd="0" presId="urn:microsoft.com/office/officeart/2018/5/layout/IconCircleLabelList"/>
    <dgm:cxn modelId="{FAC7D127-A06B-4A85-A73F-291BE229DB98}" srcId="{C127700D-9894-4133-B633-D62719D14D71}" destId="{0DD070E6-3632-4A2B-9B32-8A9821048028}" srcOrd="1" destOrd="0" parTransId="{DFB5DD26-7443-487B-B361-423FED160E4C}" sibTransId="{34D0CB6D-191B-4143-9290-B63758C1EB45}"/>
    <dgm:cxn modelId="{DE3BFB52-AA86-4194-A672-8E5092CFEA92}" srcId="{C127700D-9894-4133-B633-D62719D14D71}" destId="{0BDDB5E6-5100-43CC-B1B9-A5C1D8735029}" srcOrd="0" destOrd="0" parTransId="{07FCB56B-1BA2-43A5-BB78-48BC525B600C}" sibTransId="{47418702-74BE-4951-9811-FC279B24E9DD}"/>
    <dgm:cxn modelId="{5AA5719B-077B-49EF-B9AB-AAE4EE5FA4EE}" type="presOf" srcId="{0BDDB5E6-5100-43CC-B1B9-A5C1D8735029}" destId="{00012313-0DA6-40E3-B46C-F0DA04713F6D}" srcOrd="0" destOrd="0" presId="urn:microsoft.com/office/officeart/2018/5/layout/IconCircleLabelList"/>
    <dgm:cxn modelId="{AD4266B1-84ED-401F-8ED4-E817B7259D34}" type="presOf" srcId="{0DD070E6-3632-4A2B-9B32-8A9821048028}" destId="{B48008CE-D797-42A1-B7DC-BFD9DAAB4909}" srcOrd="0" destOrd="0" presId="urn:microsoft.com/office/officeart/2018/5/layout/IconCircleLabelList"/>
    <dgm:cxn modelId="{4A00BCB0-839B-4B99-A72B-2974027FCD66}" type="presParOf" srcId="{6D708CE1-E132-4C2B-B52B-359520ED5B8D}" destId="{2B607B06-4933-417B-A82D-0D99CEC8ED06}" srcOrd="0" destOrd="0" presId="urn:microsoft.com/office/officeart/2018/5/layout/IconCircleLabelList"/>
    <dgm:cxn modelId="{6BEA86AD-5D48-4A9F-912A-D6873CFB9B6E}" type="presParOf" srcId="{2B607B06-4933-417B-A82D-0D99CEC8ED06}" destId="{76E04AA3-89B1-4BBB-B438-2D963730DBED}" srcOrd="0" destOrd="0" presId="urn:microsoft.com/office/officeart/2018/5/layout/IconCircleLabelList"/>
    <dgm:cxn modelId="{D2F0EDDB-1B0A-4CE2-AC40-7925141335D6}" type="presParOf" srcId="{2B607B06-4933-417B-A82D-0D99CEC8ED06}" destId="{597B427C-CA30-4BD6-8FF3-C4035334E48E}" srcOrd="1" destOrd="0" presId="urn:microsoft.com/office/officeart/2018/5/layout/IconCircleLabelList"/>
    <dgm:cxn modelId="{FBC36B42-AF1E-4289-94A9-6E76B0622A8D}" type="presParOf" srcId="{2B607B06-4933-417B-A82D-0D99CEC8ED06}" destId="{29401155-E29C-43DE-A313-443909345FBF}" srcOrd="2" destOrd="0" presId="urn:microsoft.com/office/officeart/2018/5/layout/IconCircleLabelList"/>
    <dgm:cxn modelId="{2BCDA5FF-C84E-4797-8067-B81EAC23BCA0}" type="presParOf" srcId="{2B607B06-4933-417B-A82D-0D99CEC8ED06}" destId="{00012313-0DA6-40E3-B46C-F0DA04713F6D}" srcOrd="3" destOrd="0" presId="urn:microsoft.com/office/officeart/2018/5/layout/IconCircleLabelList"/>
    <dgm:cxn modelId="{C3176A81-968F-49A2-AE49-E666A5D1CB42}" type="presParOf" srcId="{6D708CE1-E132-4C2B-B52B-359520ED5B8D}" destId="{16CF4499-A637-4CF3-84D3-3BDF7C20E981}" srcOrd="1" destOrd="0" presId="urn:microsoft.com/office/officeart/2018/5/layout/IconCircleLabelList"/>
    <dgm:cxn modelId="{FDAC3B7A-7C56-4CF0-93C4-3DDA27AC2F00}" type="presParOf" srcId="{6D708CE1-E132-4C2B-B52B-359520ED5B8D}" destId="{2EE92566-D499-4705-8CB5-604126370870}" srcOrd="2" destOrd="0" presId="urn:microsoft.com/office/officeart/2018/5/layout/IconCircleLabelList"/>
    <dgm:cxn modelId="{2E9330B8-DDD9-4C1E-8B91-F12F782FE959}" type="presParOf" srcId="{2EE92566-D499-4705-8CB5-604126370870}" destId="{C449106A-F426-4061-8762-392144126A26}" srcOrd="0" destOrd="0" presId="urn:microsoft.com/office/officeart/2018/5/layout/IconCircleLabelList"/>
    <dgm:cxn modelId="{83E7380E-B77B-49BA-848A-6CCDB05EAC0A}" type="presParOf" srcId="{2EE92566-D499-4705-8CB5-604126370870}" destId="{6ABA3856-BE6E-4581-ACBC-602EE55F111B}" srcOrd="1" destOrd="0" presId="urn:microsoft.com/office/officeart/2018/5/layout/IconCircleLabelList"/>
    <dgm:cxn modelId="{5D5A2DB5-4928-4B5A-A169-2933E70CB976}" type="presParOf" srcId="{2EE92566-D499-4705-8CB5-604126370870}" destId="{8E851689-DA5D-4ADB-8759-5301B6B9689A}" srcOrd="2" destOrd="0" presId="urn:microsoft.com/office/officeart/2018/5/layout/IconCircleLabelList"/>
    <dgm:cxn modelId="{4BD09CC6-6235-40A3-9CD4-6C5428CD8F63}" type="presParOf" srcId="{2EE92566-D499-4705-8CB5-604126370870}" destId="{B48008CE-D797-42A1-B7DC-BFD9DAAB490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04AA3-89B1-4BBB-B438-2D963730DBED}">
      <dsp:nvSpPr>
        <dsp:cNvPr id="0" name=""/>
        <dsp:cNvSpPr/>
      </dsp:nvSpPr>
      <dsp:spPr>
        <a:xfrm>
          <a:off x="1437169" y="19801"/>
          <a:ext cx="1818562" cy="1818562"/>
        </a:xfrm>
        <a:prstGeom prst="ellipse">
          <a:avLst/>
        </a:prstGeom>
        <a:solidFill>
          <a:srgbClr val="EBB058"/>
        </a:solidFill>
        <a:ln>
          <a:noFill/>
        </a:ln>
        <a:effectLst/>
      </dsp:spPr>
      <dsp:style>
        <a:lnRef idx="0">
          <a:scrgbClr r="0" g="0" b="0"/>
        </a:lnRef>
        <a:fillRef idx="1">
          <a:scrgbClr r="0" g="0" b="0"/>
        </a:fillRef>
        <a:effectRef idx="0">
          <a:scrgbClr r="0" g="0" b="0"/>
        </a:effectRef>
        <a:fontRef idx="minor"/>
      </dsp:style>
    </dsp:sp>
    <dsp:sp modelId="{597B427C-CA30-4BD6-8FF3-C4035334E48E}">
      <dsp:nvSpPr>
        <dsp:cNvPr id="0" name=""/>
        <dsp:cNvSpPr/>
      </dsp:nvSpPr>
      <dsp:spPr>
        <a:xfrm>
          <a:off x="1824732" y="407364"/>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012313-0DA6-40E3-B46C-F0DA04713F6D}">
      <dsp:nvSpPr>
        <dsp:cNvPr id="0" name=""/>
        <dsp:cNvSpPr/>
      </dsp:nvSpPr>
      <dsp:spPr>
        <a:xfrm>
          <a:off x="855826" y="2404802"/>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solidFill>
                <a:srgbClr val="3F568A"/>
              </a:solidFill>
            </a:rPr>
            <a:t>In the last two years I have seen 3 advisory businesses fail sell</a:t>
          </a:r>
        </a:p>
      </dsp:txBody>
      <dsp:txXfrm>
        <a:off x="855826" y="2404802"/>
        <a:ext cx="2981250" cy="720000"/>
      </dsp:txXfrm>
    </dsp:sp>
    <dsp:sp modelId="{C449106A-F426-4061-8762-392144126A26}">
      <dsp:nvSpPr>
        <dsp:cNvPr id="0" name=""/>
        <dsp:cNvSpPr/>
      </dsp:nvSpPr>
      <dsp:spPr>
        <a:xfrm>
          <a:off x="4940138" y="19801"/>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BA3856-BE6E-4581-ACBC-602EE55F111B}">
      <dsp:nvSpPr>
        <dsp:cNvPr id="0" name=""/>
        <dsp:cNvSpPr/>
      </dsp:nvSpPr>
      <dsp:spPr>
        <a:xfrm>
          <a:off x="5327701" y="407364"/>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8008CE-D797-42A1-B7DC-BFD9DAAB4909}">
      <dsp:nvSpPr>
        <dsp:cNvPr id="0" name=""/>
        <dsp:cNvSpPr/>
      </dsp:nvSpPr>
      <dsp:spPr>
        <a:xfrm>
          <a:off x="4358794" y="2404802"/>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solidFill>
                <a:srgbClr val="3F568A"/>
              </a:solidFill>
            </a:rPr>
            <a:t>as a result of little to no generational reach and an aging client base </a:t>
          </a:r>
        </a:p>
      </dsp:txBody>
      <dsp:txXfrm>
        <a:off x="4358794" y="2404802"/>
        <a:ext cx="2981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374D9D-96A8-054E-B17B-0563C34D1C08}" type="datetimeFigureOut">
              <a:rPr lang="en-US" smtClean="0"/>
              <a:t>10/18/23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D2970B-A734-BA4F-9A10-E852F6A96E31}" type="slidenum">
              <a:rPr lang="en-US" smtClean="0"/>
              <a:t>‹#›</a:t>
            </a:fld>
            <a:endParaRPr lang="en-US" dirty="0"/>
          </a:p>
        </p:txBody>
      </p:sp>
    </p:spTree>
    <p:extLst>
      <p:ext uri="{BB962C8B-B14F-4D97-AF65-F5344CB8AC3E}">
        <p14:creationId xmlns:p14="http://schemas.microsoft.com/office/powerpoint/2010/main" val="181118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FA49AE-3021-2449-94E5-D48CDE6F3214}" type="datetimeFigureOut">
              <a:rPr lang="en-US" smtClean="0"/>
              <a:t>10/18/23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19B04C-680F-D944-AF07-61D22023CE8C}" type="slidenum">
              <a:rPr lang="en-US" smtClean="0"/>
              <a:t>‹#›</a:t>
            </a:fld>
            <a:endParaRPr lang="en-US" dirty="0"/>
          </a:p>
        </p:txBody>
      </p:sp>
    </p:spTree>
    <p:extLst>
      <p:ext uri="{BB962C8B-B14F-4D97-AF65-F5344CB8AC3E}">
        <p14:creationId xmlns:p14="http://schemas.microsoft.com/office/powerpoint/2010/main" val="18998914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000" dirty="0"/>
              <a:t>We help advisors grow their business and we’re glad we’re here</a:t>
            </a:r>
          </a:p>
          <a:p>
            <a:pPr marL="342900" indent="-342900">
              <a:buFont typeface="Arial" panose="020B0604020202020204" pitchFamily="34" charset="0"/>
              <a:buChar char="•"/>
            </a:pPr>
            <a:r>
              <a:rPr lang="en-US" sz="2000" dirty="0"/>
              <a:t>Introduce our team</a:t>
            </a:r>
          </a:p>
          <a:p>
            <a:pPr marL="342900" indent="-342900">
              <a:buFont typeface="Arial" panose="020B0604020202020204" pitchFamily="34" charset="0"/>
              <a:buChar char="•"/>
            </a:pPr>
            <a:r>
              <a:rPr lang="en-US" sz="2000" dirty="0"/>
              <a:t>This is about you winning</a:t>
            </a:r>
          </a:p>
          <a:p>
            <a:pPr marL="342900" indent="-342900">
              <a:buFont typeface="Arial" panose="020B0604020202020204" pitchFamily="34" charset="0"/>
              <a:buChar char="•"/>
            </a:pPr>
            <a:r>
              <a:rPr lang="en-US" sz="2000" dirty="0"/>
              <a:t>You are consultants helping advisors be successful, not wholesalers flogging product. We know there’s no question about that in your mind, and we want to make sure that there’s no question in anyone else’s mind too.</a:t>
            </a:r>
          </a:p>
          <a:p>
            <a:pPr marL="342900" indent="-342900">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3495132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boils down to</a:t>
            </a:r>
            <a:r>
              <a:rPr lang="en-US" baseline="0" dirty="0"/>
              <a:t> communication, preparedness of heirs to receive the wealth and overall </a:t>
            </a:r>
            <a:r>
              <a:rPr lang="en-US" baseline="0" dirty="0" err="1"/>
              <a:t>mis</a:t>
            </a:r>
            <a:r>
              <a:rPr lang="en-US" baseline="0" dirty="0"/>
              <a:t>-alignment in planning.</a:t>
            </a:r>
            <a:endParaRPr lang="en-US" dirty="0"/>
          </a:p>
        </p:txBody>
      </p:sp>
      <p:sp>
        <p:nvSpPr>
          <p:cNvPr id="4" name="Slide Number Placeholder 3"/>
          <p:cNvSpPr>
            <a:spLocks noGrp="1"/>
          </p:cNvSpPr>
          <p:nvPr>
            <p:ph type="sldNum" sz="quarter" idx="10"/>
          </p:nvPr>
        </p:nvSpPr>
        <p:spPr/>
        <p:txBody>
          <a:bodyPr/>
          <a:lstStyle/>
          <a:p>
            <a:fld id="{4B899E8C-A536-6E41-AF2B-7DFEA5C22308}" type="slidenum">
              <a:rPr lang="en-US" smtClean="0"/>
              <a:t>10</a:t>
            </a:fld>
            <a:endParaRPr lang="en-US"/>
          </a:p>
        </p:txBody>
      </p:sp>
    </p:spTree>
    <p:extLst>
      <p:ext uri="{BB962C8B-B14F-4D97-AF65-F5344CB8AC3E}">
        <p14:creationId xmlns:p14="http://schemas.microsoft.com/office/powerpoint/2010/main" val="857029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19B04C-680F-D944-AF07-61D22023CE8C}" type="slidenum">
              <a:rPr lang="en-US" smtClean="0"/>
              <a:t>11</a:t>
            </a:fld>
            <a:endParaRPr lang="en-US" dirty="0"/>
          </a:p>
        </p:txBody>
      </p:sp>
    </p:spTree>
    <p:extLst>
      <p:ext uri="{BB962C8B-B14F-4D97-AF65-F5344CB8AC3E}">
        <p14:creationId xmlns:p14="http://schemas.microsoft.com/office/powerpoint/2010/main" val="2909364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15</a:t>
            </a:fld>
            <a:endParaRPr lang="en-US" dirty="0"/>
          </a:p>
        </p:txBody>
      </p:sp>
    </p:spTree>
    <p:extLst>
      <p:ext uri="{BB962C8B-B14F-4D97-AF65-F5344CB8AC3E}">
        <p14:creationId xmlns:p14="http://schemas.microsoft.com/office/powerpoint/2010/main" val="2045438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91609-092C-064E-9EF4-3EA7C37EAAB2}" type="slidenum">
              <a:rPr lang="en-US" smtClean="0"/>
              <a:t>19</a:t>
            </a:fld>
            <a:endParaRPr lang="en-US"/>
          </a:p>
        </p:txBody>
      </p:sp>
    </p:spTree>
    <p:extLst>
      <p:ext uri="{BB962C8B-B14F-4D97-AF65-F5344CB8AC3E}">
        <p14:creationId xmlns:p14="http://schemas.microsoft.com/office/powerpoint/2010/main" val="633262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19B04C-680F-D944-AF07-61D22023CE8C}" type="slidenum">
              <a:rPr lang="en-US" smtClean="0"/>
              <a:t>20</a:t>
            </a:fld>
            <a:endParaRPr lang="en-US" dirty="0"/>
          </a:p>
        </p:txBody>
      </p:sp>
    </p:spTree>
    <p:extLst>
      <p:ext uri="{BB962C8B-B14F-4D97-AF65-F5344CB8AC3E}">
        <p14:creationId xmlns:p14="http://schemas.microsoft.com/office/powerpoint/2010/main" val="4044981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23</a:t>
            </a:fld>
            <a:endParaRPr lang="en-US" dirty="0"/>
          </a:p>
        </p:txBody>
      </p:sp>
    </p:spTree>
    <p:extLst>
      <p:ext uri="{BB962C8B-B14F-4D97-AF65-F5344CB8AC3E}">
        <p14:creationId xmlns:p14="http://schemas.microsoft.com/office/powerpoint/2010/main" val="2574528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dirty="0"/>
              <a:t>Oriented to how we’ll be working together</a:t>
            </a:r>
          </a:p>
          <a:p>
            <a:pPr marL="285750" indent="-285750">
              <a:buFont typeface="Arial" panose="020B0604020202020204" pitchFamily="34" charset="0"/>
              <a:buChar char="•"/>
            </a:pPr>
            <a:r>
              <a:rPr lang="en-US" sz="1800" dirty="0"/>
              <a:t>You have learning to do in IGNITE</a:t>
            </a:r>
          </a:p>
          <a:p>
            <a:pPr marL="285750" indent="-285750">
              <a:buFont typeface="Arial" panose="020B0604020202020204" pitchFamily="34" charset="0"/>
              <a:buChar char="•"/>
            </a:pPr>
            <a:r>
              <a:rPr lang="en-US" sz="1800" dirty="0"/>
              <a:t>But you’ll also be teaching it to advisors, and having some coach-style conversations with them to help them act on it.</a:t>
            </a:r>
          </a:p>
          <a:p>
            <a:pPr marL="285750" indent="-285750">
              <a:buFont typeface="Arial" panose="020B0604020202020204" pitchFamily="34" charset="0"/>
              <a:buChar char="•"/>
            </a:pPr>
            <a:r>
              <a:rPr lang="en-US" sz="1800" dirty="0"/>
              <a:t>This call is going to orient you to how we teach – what that process looks like – and our Growth Coach Approach.</a:t>
            </a:r>
          </a:p>
          <a:p>
            <a:pPr marL="285750" indent="-285750">
              <a:buFont typeface="Arial" panose="020B0604020202020204" pitchFamily="34" charset="0"/>
              <a:buChar char="•"/>
            </a:pPr>
            <a:r>
              <a:rPr lang="en-US" sz="1800" dirty="0"/>
              <a:t>Then we’ll set next steps together in preparation for next week.</a:t>
            </a:r>
          </a:p>
        </p:txBody>
      </p:sp>
      <p:sp>
        <p:nvSpPr>
          <p:cNvPr id="4" name="Slide Number Placeholder 3"/>
          <p:cNvSpPr>
            <a:spLocks noGrp="1"/>
          </p:cNvSpPr>
          <p:nvPr>
            <p:ph type="sldNum" sz="quarter" idx="5"/>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719007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No Process</a:t>
            </a:r>
          </a:p>
          <a:p>
            <a:pPr marL="228600" indent="-228600">
              <a:buAutoNum type="arabicPeriod"/>
            </a:pPr>
            <a:r>
              <a:rPr lang="en-US" dirty="0"/>
              <a:t>Not sure where or how to begin</a:t>
            </a:r>
          </a:p>
          <a:p>
            <a:pPr marL="228600" indent="-228600">
              <a:buAutoNum type="arabicPeriod"/>
            </a:pPr>
            <a:r>
              <a:rPr lang="en-US" dirty="0"/>
              <a:t>Aging population of clients</a:t>
            </a:r>
          </a:p>
          <a:p>
            <a:pPr marL="228600" indent="-228600">
              <a:buAutoNum type="arabicPeriod"/>
            </a:pPr>
            <a:r>
              <a:rPr lang="en-US" dirty="0"/>
              <a:t>Time</a:t>
            </a:r>
          </a:p>
          <a:p>
            <a:pPr marL="228600" indent="-228600">
              <a:buAutoNum type="arabicPeriod"/>
            </a:pPr>
            <a:r>
              <a:rPr lang="en-US" dirty="0"/>
              <a:t>Other</a:t>
            </a:r>
          </a:p>
        </p:txBody>
      </p:sp>
      <p:sp>
        <p:nvSpPr>
          <p:cNvPr id="4" name="Slide Number Placeholder 3"/>
          <p:cNvSpPr>
            <a:spLocks noGrp="1"/>
          </p:cNvSpPr>
          <p:nvPr>
            <p:ph type="sldNum" sz="quarter" idx="5"/>
          </p:nvPr>
        </p:nvSpPr>
        <p:spPr/>
        <p:txBody>
          <a:bodyPr/>
          <a:lstStyle/>
          <a:p>
            <a:fld id="{E419B04C-680F-D944-AF07-61D22023CE8C}" type="slidenum">
              <a:rPr lang="en-US" smtClean="0"/>
              <a:t>3</a:t>
            </a:fld>
            <a:endParaRPr lang="en-US" dirty="0"/>
          </a:p>
        </p:txBody>
      </p:sp>
    </p:spTree>
    <p:extLst>
      <p:ext uri="{BB962C8B-B14F-4D97-AF65-F5344CB8AC3E}">
        <p14:creationId xmlns:p14="http://schemas.microsoft.com/office/powerpoint/2010/main" val="1507626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9B04C-680F-D944-AF07-61D22023CE8C}" type="slidenum">
              <a:rPr lang="en-US" smtClean="0"/>
              <a:t>4</a:t>
            </a:fld>
            <a:endParaRPr lang="en-US" dirty="0"/>
          </a:p>
        </p:txBody>
      </p:sp>
    </p:spTree>
    <p:extLst>
      <p:ext uri="{BB962C8B-B14F-4D97-AF65-F5344CB8AC3E}">
        <p14:creationId xmlns:p14="http://schemas.microsoft.com/office/powerpoint/2010/main" val="1818556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38DF83-93B2-D14B-8521-6D10BEE8650D}" type="slidenum">
              <a:rPr lang="en-US" smtClean="0"/>
              <a:pPr/>
              <a:t>5</a:t>
            </a:fld>
            <a:endParaRPr lang="en-US" dirty="0"/>
          </a:p>
        </p:txBody>
      </p:sp>
    </p:spTree>
    <p:extLst>
      <p:ext uri="{BB962C8B-B14F-4D97-AF65-F5344CB8AC3E}">
        <p14:creationId xmlns:p14="http://schemas.microsoft.com/office/powerpoint/2010/main" val="632133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major problem not only for advisors dependent</a:t>
            </a:r>
            <a:r>
              <a:rPr lang="en-US" baseline="0" dirty="0"/>
              <a:t> on these assets but on the overall relationship.  Its also a major change for the families because it often leads to a disconnect from the families vision, values and goals for the wealth.  What’s worse is these numbers have not improved.</a:t>
            </a:r>
            <a:endParaRPr lang="en-US" dirty="0"/>
          </a:p>
        </p:txBody>
      </p:sp>
      <p:sp>
        <p:nvSpPr>
          <p:cNvPr id="4" name="Slide Number Placeholder 3"/>
          <p:cNvSpPr>
            <a:spLocks noGrp="1"/>
          </p:cNvSpPr>
          <p:nvPr>
            <p:ph type="sldNum" sz="quarter" idx="10"/>
          </p:nvPr>
        </p:nvSpPr>
        <p:spPr/>
        <p:txBody>
          <a:bodyPr/>
          <a:lstStyle/>
          <a:p>
            <a:fld id="{4B899E8C-A536-6E41-AF2B-7DFEA5C22308}" type="slidenum">
              <a:rPr lang="en-US" smtClean="0"/>
              <a:t>6</a:t>
            </a:fld>
            <a:endParaRPr lang="en-US" dirty="0"/>
          </a:p>
        </p:txBody>
      </p:sp>
    </p:spTree>
    <p:extLst>
      <p:ext uri="{BB962C8B-B14F-4D97-AF65-F5344CB8AC3E}">
        <p14:creationId xmlns:p14="http://schemas.microsoft.com/office/powerpoint/2010/main" val="1563789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boils down to</a:t>
            </a:r>
            <a:r>
              <a:rPr lang="en-US" baseline="0" dirty="0"/>
              <a:t> communication, preparedness of heirs to receive the wealth and overall </a:t>
            </a:r>
            <a:r>
              <a:rPr lang="en-US" baseline="0" dirty="0" err="1"/>
              <a:t>mis</a:t>
            </a:r>
            <a:r>
              <a:rPr lang="en-US" baseline="0" dirty="0"/>
              <a:t>-alignment in planning.</a:t>
            </a:r>
            <a:endParaRPr lang="en-US" dirty="0"/>
          </a:p>
        </p:txBody>
      </p:sp>
      <p:sp>
        <p:nvSpPr>
          <p:cNvPr id="4" name="Slide Number Placeholder 3"/>
          <p:cNvSpPr>
            <a:spLocks noGrp="1"/>
          </p:cNvSpPr>
          <p:nvPr>
            <p:ph type="sldNum" sz="quarter" idx="10"/>
          </p:nvPr>
        </p:nvSpPr>
        <p:spPr/>
        <p:txBody>
          <a:bodyPr/>
          <a:lstStyle/>
          <a:p>
            <a:fld id="{4B899E8C-A536-6E41-AF2B-7DFEA5C22308}" type="slidenum">
              <a:rPr lang="en-US" smtClean="0"/>
              <a:t>7</a:t>
            </a:fld>
            <a:endParaRPr lang="en-US"/>
          </a:p>
        </p:txBody>
      </p:sp>
    </p:spTree>
    <p:extLst>
      <p:ext uri="{BB962C8B-B14F-4D97-AF65-F5344CB8AC3E}">
        <p14:creationId xmlns:p14="http://schemas.microsoft.com/office/powerpoint/2010/main" val="140653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boils down to</a:t>
            </a:r>
            <a:r>
              <a:rPr lang="en-US" baseline="0" dirty="0"/>
              <a:t> communication, preparedness of heirs to receive the wealth and overall </a:t>
            </a:r>
            <a:r>
              <a:rPr lang="en-US" baseline="0" dirty="0" err="1"/>
              <a:t>mis</a:t>
            </a:r>
            <a:r>
              <a:rPr lang="en-US" baseline="0" dirty="0"/>
              <a:t>-alignment in planning.</a:t>
            </a:r>
            <a:endParaRPr lang="en-US" dirty="0"/>
          </a:p>
        </p:txBody>
      </p:sp>
      <p:sp>
        <p:nvSpPr>
          <p:cNvPr id="4" name="Slide Number Placeholder 3"/>
          <p:cNvSpPr>
            <a:spLocks noGrp="1"/>
          </p:cNvSpPr>
          <p:nvPr>
            <p:ph type="sldNum" sz="quarter" idx="10"/>
          </p:nvPr>
        </p:nvSpPr>
        <p:spPr/>
        <p:txBody>
          <a:bodyPr/>
          <a:lstStyle/>
          <a:p>
            <a:fld id="{4B899E8C-A536-6E41-AF2B-7DFEA5C22308}" type="slidenum">
              <a:rPr lang="en-US" smtClean="0"/>
              <a:t>8</a:t>
            </a:fld>
            <a:endParaRPr lang="en-US"/>
          </a:p>
        </p:txBody>
      </p:sp>
    </p:spTree>
    <p:extLst>
      <p:ext uri="{BB962C8B-B14F-4D97-AF65-F5344CB8AC3E}">
        <p14:creationId xmlns:p14="http://schemas.microsoft.com/office/powerpoint/2010/main" val="2189718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boils down to</a:t>
            </a:r>
            <a:r>
              <a:rPr lang="en-US" baseline="0" dirty="0"/>
              <a:t> communication, preparedness of heirs to receive the wealth and overall </a:t>
            </a:r>
            <a:r>
              <a:rPr lang="en-US" baseline="0" dirty="0" err="1"/>
              <a:t>mis</a:t>
            </a:r>
            <a:r>
              <a:rPr lang="en-US" baseline="0" dirty="0"/>
              <a:t>-alignment in planning.</a:t>
            </a:r>
            <a:endParaRPr lang="en-US" dirty="0"/>
          </a:p>
        </p:txBody>
      </p:sp>
      <p:sp>
        <p:nvSpPr>
          <p:cNvPr id="4" name="Slide Number Placeholder 3"/>
          <p:cNvSpPr>
            <a:spLocks noGrp="1"/>
          </p:cNvSpPr>
          <p:nvPr>
            <p:ph type="sldNum" sz="quarter" idx="10"/>
          </p:nvPr>
        </p:nvSpPr>
        <p:spPr/>
        <p:txBody>
          <a:bodyPr/>
          <a:lstStyle/>
          <a:p>
            <a:fld id="{4B899E8C-A536-6E41-AF2B-7DFEA5C22308}" type="slidenum">
              <a:rPr lang="en-US" smtClean="0"/>
              <a:t>9</a:t>
            </a:fld>
            <a:endParaRPr lang="en-US"/>
          </a:p>
        </p:txBody>
      </p:sp>
    </p:spTree>
    <p:extLst>
      <p:ext uri="{BB962C8B-B14F-4D97-AF65-F5344CB8AC3E}">
        <p14:creationId xmlns:p14="http://schemas.microsoft.com/office/powerpoint/2010/main" val="518997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BD12E-BA45-1D4C-997D-344D2A01DA17}"/>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0C46C34-4256-094F-9EEB-94358FF6949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A0428B9-0AEE-9847-8256-ADA56B8D8AD9}"/>
              </a:ext>
            </a:extLst>
          </p:cNvPr>
          <p:cNvSpPr>
            <a:spLocks noGrp="1"/>
          </p:cNvSpPr>
          <p:nvPr>
            <p:ph type="dt" sz="half" idx="10"/>
          </p:nvPr>
        </p:nvSpPr>
        <p:spPr/>
        <p:txBody>
          <a:bodyPr/>
          <a:lstStyle/>
          <a:p>
            <a:fld id="{61BCF218-37B7-F44D-9EED-A1094F7DA07C}" type="datetimeFigureOut">
              <a:rPr lang="en-US" smtClean="0"/>
              <a:t>10/18/23</a:t>
            </a:fld>
            <a:endParaRPr lang="en-US"/>
          </a:p>
        </p:txBody>
      </p:sp>
      <p:sp>
        <p:nvSpPr>
          <p:cNvPr id="5" name="Footer Placeholder 4">
            <a:extLst>
              <a:ext uri="{FF2B5EF4-FFF2-40B4-BE49-F238E27FC236}">
                <a16:creationId xmlns:a16="http://schemas.microsoft.com/office/drawing/2014/main" id="{E9A8BB12-88AE-D14D-9AC9-B877BF65B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FAF8B-2F6B-6744-9B7F-B638158A6A8A}"/>
              </a:ext>
            </a:extLst>
          </p:cNvPr>
          <p:cNvSpPr>
            <a:spLocks noGrp="1"/>
          </p:cNvSpPr>
          <p:nvPr>
            <p:ph type="sldNum" sz="quarter" idx="12"/>
          </p:nvPr>
        </p:nvSpPr>
        <p:spPr/>
        <p:txBody>
          <a:bodyPr/>
          <a:lstStyle/>
          <a:p>
            <a:fld id="{BFDFDB6D-2722-334F-B139-98AD93BEC48E}" type="slidenum">
              <a:rPr lang="en-US" smtClean="0"/>
              <a:t>‹#›</a:t>
            </a:fld>
            <a:endParaRPr lang="en-US"/>
          </a:p>
        </p:txBody>
      </p:sp>
    </p:spTree>
    <p:extLst>
      <p:ext uri="{BB962C8B-B14F-4D97-AF65-F5344CB8AC3E}">
        <p14:creationId xmlns:p14="http://schemas.microsoft.com/office/powerpoint/2010/main" val="1459333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877E9-A32F-8E45-BF3B-2187CE7E56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5E9CF1-6A51-D446-9C00-66B55C73A2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3091AA-245F-EC44-A046-02B5D10700AC}"/>
              </a:ext>
            </a:extLst>
          </p:cNvPr>
          <p:cNvSpPr>
            <a:spLocks noGrp="1"/>
          </p:cNvSpPr>
          <p:nvPr>
            <p:ph type="dt" sz="half" idx="10"/>
          </p:nvPr>
        </p:nvSpPr>
        <p:spPr/>
        <p:txBody>
          <a:bodyPr/>
          <a:lstStyle/>
          <a:p>
            <a:fld id="{61BCF218-37B7-F44D-9EED-A1094F7DA07C}" type="datetimeFigureOut">
              <a:rPr lang="en-US" smtClean="0"/>
              <a:t>10/18/23</a:t>
            </a:fld>
            <a:endParaRPr lang="en-US"/>
          </a:p>
        </p:txBody>
      </p:sp>
      <p:sp>
        <p:nvSpPr>
          <p:cNvPr id="5" name="Footer Placeholder 4">
            <a:extLst>
              <a:ext uri="{FF2B5EF4-FFF2-40B4-BE49-F238E27FC236}">
                <a16:creationId xmlns:a16="http://schemas.microsoft.com/office/drawing/2014/main" id="{2C7CBB52-84B4-7243-A4BF-BC8BBE7449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7C67FD-E6F9-9E49-8BB1-CF91F2D19E91}"/>
              </a:ext>
            </a:extLst>
          </p:cNvPr>
          <p:cNvSpPr>
            <a:spLocks noGrp="1"/>
          </p:cNvSpPr>
          <p:nvPr>
            <p:ph type="sldNum" sz="quarter" idx="12"/>
          </p:nvPr>
        </p:nvSpPr>
        <p:spPr/>
        <p:txBody>
          <a:bodyPr/>
          <a:lstStyle/>
          <a:p>
            <a:fld id="{BFDFDB6D-2722-334F-B139-98AD93BEC48E}" type="slidenum">
              <a:rPr lang="en-US" smtClean="0"/>
              <a:t>‹#›</a:t>
            </a:fld>
            <a:endParaRPr lang="en-US"/>
          </a:p>
        </p:txBody>
      </p:sp>
    </p:spTree>
    <p:extLst>
      <p:ext uri="{BB962C8B-B14F-4D97-AF65-F5344CB8AC3E}">
        <p14:creationId xmlns:p14="http://schemas.microsoft.com/office/powerpoint/2010/main" val="1340078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E3059B-B79C-B646-98F1-4DA8993FB9A6}"/>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C1B721-0934-4C44-B2E3-18A73B4276CF}"/>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46230-38B1-8043-A4A5-003C9E77C045}"/>
              </a:ext>
            </a:extLst>
          </p:cNvPr>
          <p:cNvSpPr>
            <a:spLocks noGrp="1"/>
          </p:cNvSpPr>
          <p:nvPr>
            <p:ph type="dt" sz="half" idx="10"/>
          </p:nvPr>
        </p:nvSpPr>
        <p:spPr/>
        <p:txBody>
          <a:bodyPr/>
          <a:lstStyle/>
          <a:p>
            <a:fld id="{61BCF218-37B7-F44D-9EED-A1094F7DA07C}" type="datetimeFigureOut">
              <a:rPr lang="en-US" smtClean="0"/>
              <a:t>10/18/23</a:t>
            </a:fld>
            <a:endParaRPr lang="en-US"/>
          </a:p>
        </p:txBody>
      </p:sp>
      <p:sp>
        <p:nvSpPr>
          <p:cNvPr id="5" name="Footer Placeholder 4">
            <a:extLst>
              <a:ext uri="{FF2B5EF4-FFF2-40B4-BE49-F238E27FC236}">
                <a16:creationId xmlns:a16="http://schemas.microsoft.com/office/drawing/2014/main" id="{69263F00-0AC4-F949-B46C-AF0F5B0DF3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3DE6E-9286-AB4C-B166-A7C3E539204C}"/>
              </a:ext>
            </a:extLst>
          </p:cNvPr>
          <p:cNvSpPr>
            <a:spLocks noGrp="1"/>
          </p:cNvSpPr>
          <p:nvPr>
            <p:ph type="sldNum" sz="quarter" idx="12"/>
          </p:nvPr>
        </p:nvSpPr>
        <p:spPr/>
        <p:txBody>
          <a:bodyPr/>
          <a:lstStyle/>
          <a:p>
            <a:fld id="{BFDFDB6D-2722-334F-B139-98AD93BEC48E}" type="slidenum">
              <a:rPr lang="en-US" smtClean="0"/>
              <a:t>‹#›</a:t>
            </a:fld>
            <a:endParaRPr lang="en-US"/>
          </a:p>
        </p:txBody>
      </p:sp>
    </p:spTree>
    <p:extLst>
      <p:ext uri="{BB962C8B-B14F-4D97-AF65-F5344CB8AC3E}">
        <p14:creationId xmlns:p14="http://schemas.microsoft.com/office/powerpoint/2010/main" val="2148617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 concept image 2">
    <p:spTree>
      <p:nvGrpSpPr>
        <p:cNvPr id="1" name=""/>
        <p:cNvGrpSpPr/>
        <p:nvPr/>
      </p:nvGrpSpPr>
      <p:grpSpPr>
        <a:xfrm>
          <a:off x="0" y="0"/>
          <a:ext cx="0" cy="0"/>
          <a:chOff x="0" y="0"/>
          <a:chExt cx="0" cy="0"/>
        </a:xfrm>
      </p:grpSpPr>
      <p:sp>
        <p:nvSpPr>
          <p:cNvPr id="7" name="Picture Placeholder 2"/>
          <p:cNvSpPr>
            <a:spLocks noGrp="1"/>
          </p:cNvSpPr>
          <p:nvPr>
            <p:ph type="pic" sz="quarter" idx="13" hasCustomPrompt="1"/>
          </p:nvPr>
        </p:nvSpPr>
        <p:spPr>
          <a:xfrm>
            <a:off x="0" y="0"/>
            <a:ext cx="9144000" cy="5143500"/>
          </a:xfrm>
          <a:prstGeom prst="rect">
            <a:avLst/>
          </a:prstGeom>
          <a:noFill/>
        </p:spPr>
        <p:txBody>
          <a:bodyPr lIns="68580" tIns="34290" rIns="68580" bIns="34290" anchor="ctr">
            <a:normAutofit/>
          </a:bodyPr>
          <a:lstStyle>
            <a:lvl1pPr marL="0" indent="0" algn="ctr">
              <a:buNone/>
              <a:defRPr sz="1400" baseline="0">
                <a:latin typeface="Raleway"/>
                <a:cs typeface="Raleway"/>
              </a:defRPr>
            </a:lvl1pPr>
          </a:lstStyle>
          <a:p>
            <a:r>
              <a:rPr lang="en-US" dirty="0"/>
              <a:t>e</a:t>
            </a:r>
          </a:p>
        </p:txBody>
      </p:sp>
      <p:sp>
        <p:nvSpPr>
          <p:cNvPr id="12" name="Title 3"/>
          <p:cNvSpPr>
            <a:spLocks noGrp="1"/>
          </p:cNvSpPr>
          <p:nvPr>
            <p:ph type="title" hasCustomPrompt="1"/>
          </p:nvPr>
        </p:nvSpPr>
        <p:spPr>
          <a:xfrm>
            <a:off x="863599" y="1632587"/>
            <a:ext cx="2709335" cy="314745"/>
          </a:xfrm>
          <a:prstGeom prst="rect">
            <a:avLst/>
          </a:prstGeom>
        </p:spPr>
        <p:txBody>
          <a:bodyPr lIns="68580" tIns="34290" rIns="68580" bIns="34290">
            <a:noAutofit/>
          </a:bodyPr>
          <a:lstStyle>
            <a:lvl1pPr algn="l">
              <a:defRPr sz="2500" cap="all">
                <a:solidFill>
                  <a:schemeClr val="tx1">
                    <a:lumMod val="75000"/>
                    <a:lumOff val="25000"/>
                  </a:schemeClr>
                </a:solidFill>
                <a:latin typeface="Raleway ExtraBold"/>
                <a:cs typeface="Raleway ExtraBold"/>
              </a:defRPr>
            </a:lvl1pPr>
          </a:lstStyle>
          <a:p>
            <a:r>
              <a:rPr lang="en-US" dirty="0"/>
              <a:t>title example</a:t>
            </a:r>
          </a:p>
        </p:txBody>
      </p:sp>
      <p:sp>
        <p:nvSpPr>
          <p:cNvPr id="14" name="Text Placeholder 5"/>
          <p:cNvSpPr>
            <a:spLocks noGrp="1"/>
          </p:cNvSpPr>
          <p:nvPr>
            <p:ph type="body" sz="quarter" idx="10" hasCustomPrompt="1"/>
          </p:nvPr>
        </p:nvSpPr>
        <p:spPr>
          <a:xfrm>
            <a:off x="863600" y="1293476"/>
            <a:ext cx="2709334" cy="247456"/>
          </a:xfrm>
          <a:prstGeom prst="rect">
            <a:avLst/>
          </a:prstGeom>
        </p:spPr>
        <p:txBody>
          <a:bodyPr lIns="68580" tIns="34290" rIns="68580" bIns="34290">
            <a:noAutofit/>
          </a:bodyPr>
          <a:lstStyle>
            <a:lvl1pPr marL="0" indent="0" algn="l">
              <a:buNone/>
              <a:defRPr sz="1200" cap="all">
                <a:solidFill>
                  <a:schemeClr val="accent1"/>
                </a:solidFill>
                <a:latin typeface="Raleway Black"/>
                <a:cs typeface="Raleway Black"/>
              </a:defRPr>
            </a:lvl1pPr>
          </a:lstStyle>
          <a:p>
            <a:pPr lvl="0"/>
            <a:r>
              <a:rPr lang="en-US" dirty="0" err="1"/>
              <a:t>SubTitle</a:t>
            </a:r>
            <a:r>
              <a:rPr lang="en-US" dirty="0"/>
              <a:t> Example here</a:t>
            </a:r>
          </a:p>
        </p:txBody>
      </p:sp>
      <p:sp>
        <p:nvSpPr>
          <p:cNvPr id="15" name="Text Placeholder 5"/>
          <p:cNvSpPr>
            <a:spLocks noGrp="1"/>
          </p:cNvSpPr>
          <p:nvPr>
            <p:ph type="body" sz="quarter" idx="12" hasCustomPrompt="1"/>
          </p:nvPr>
        </p:nvSpPr>
        <p:spPr>
          <a:xfrm>
            <a:off x="855135" y="2055477"/>
            <a:ext cx="2717800" cy="1068741"/>
          </a:xfrm>
          <a:prstGeom prst="rect">
            <a:avLst/>
          </a:prstGeom>
        </p:spPr>
        <p:txBody>
          <a:bodyPr lIns="68580" tIns="34290" rIns="68580" bIns="34290">
            <a:noAutofit/>
          </a:bodyPr>
          <a:lstStyle>
            <a:lvl1pPr marL="0" indent="0" algn="l">
              <a:lnSpc>
                <a:spcPct val="120000"/>
              </a:lnSpc>
              <a:buNone/>
              <a:defRPr lang="en-US" sz="900" smtClean="0">
                <a:solidFill>
                  <a:schemeClr val="tx1">
                    <a:lumMod val="50000"/>
                    <a:lumOff val="50000"/>
                  </a:schemeClr>
                </a:solidFill>
                <a:latin typeface="Raleway"/>
                <a:cs typeface="Raleway"/>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p>
        </p:txBody>
      </p:sp>
    </p:spTree>
    <p:extLst>
      <p:ext uri="{BB962C8B-B14F-4D97-AF65-F5344CB8AC3E}">
        <p14:creationId xmlns:p14="http://schemas.microsoft.com/office/powerpoint/2010/main" val="353581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600"/>
                                        <p:tgtEl>
                                          <p:spTgt spid="12"/>
                                        </p:tgtEl>
                                      </p:cBhvr>
                                    </p:animEffect>
                                    <p:anim calcmode="lin" valueType="num">
                                      <p:cBhvr>
                                        <p:cTn id="8" dur="600" fill="hold"/>
                                        <p:tgtEl>
                                          <p:spTgt spid="12"/>
                                        </p:tgtEl>
                                        <p:attrNameLst>
                                          <p:attrName>ppt_x</p:attrName>
                                        </p:attrNameLst>
                                      </p:cBhvr>
                                      <p:tavLst>
                                        <p:tav tm="0">
                                          <p:val>
                                            <p:strVal val="#ppt_x"/>
                                          </p:val>
                                        </p:tav>
                                        <p:tav tm="100000">
                                          <p:val>
                                            <p:strVal val="#ppt_x"/>
                                          </p:val>
                                        </p:tav>
                                      </p:tavLst>
                                    </p:anim>
                                    <p:anim calcmode="lin" valueType="num">
                                      <p:cBhvr>
                                        <p:cTn id="9" dur="540" decel="100000" fill="hold"/>
                                        <p:tgtEl>
                                          <p:spTgt spid="12"/>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1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600"/>
                                        <p:tgtEl>
                                          <p:spTgt spid="14">
                                            <p:txEl>
                                              <p:pRg st="0" end="0"/>
                                            </p:txEl>
                                          </p:spTgt>
                                        </p:tgtEl>
                                      </p:cBhvr>
                                    </p:animEffect>
                                    <p:anim calcmode="lin" valueType="num">
                                      <p:cBhvr>
                                        <p:cTn id="14" dur="6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14">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14">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30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fade">
                                      <p:cBhvr>
                                        <p:cTn id="19" dur="600"/>
                                        <p:tgtEl>
                                          <p:spTgt spid="15">
                                            <p:txEl>
                                              <p:pRg st="0" end="0"/>
                                            </p:txEl>
                                          </p:spTgt>
                                        </p:tgtEl>
                                      </p:cBhvr>
                                    </p:animEffect>
                                    <p:anim calcmode="lin" valueType="num">
                                      <p:cBhvr>
                                        <p:cTn id="20" dur="6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1" dur="540" decel="100000" fill="hold"/>
                                        <p:tgtEl>
                                          <p:spTgt spid="15">
                                            <p:txEl>
                                              <p:pRg st="0" end="0"/>
                                            </p:txEl>
                                          </p:spTgt>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15">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37" presetClass="entr" presetSubtype="0" fill="hold" nodeType="withEffect">
                  <p:stCondLst>
                    <p:cond delay="300"/>
                  </p:stCondLst>
                  <p:childTnLst>
                    <p:set>
                      <p:cBhvr>
                        <p:cTn dur="1" fill="hold">
                          <p:stCondLst>
                            <p:cond delay="0"/>
                          </p:stCondLst>
                        </p:cTn>
                        <p:tgtEl>
                          <p:spTgt spid="14"/>
                        </p:tgtEl>
                        <p:attrNameLst>
                          <p:attrName>style.visibility</p:attrName>
                        </p:attrNameLst>
                      </p:cBhvr>
                      <p:to>
                        <p:strVal val="visible"/>
                      </p:to>
                    </p:set>
                    <p:animEffect transition="in" filter="fade">
                      <p:cBhvr>
                        <p:cTn dur="600"/>
                        <p:tgtEl>
                          <p:spTgt spid="14"/>
                        </p:tgtEl>
                      </p:cBhvr>
                    </p:animEffect>
                    <p:anim calcmode="lin" valueType="num">
                      <p:cBhvr>
                        <p:cTn dur="600" fill="hold"/>
                        <p:tgtEl>
                          <p:spTgt spid="14"/>
                        </p:tgtEl>
                        <p:attrNameLst>
                          <p:attrName>ppt_x</p:attrName>
                        </p:attrNameLst>
                      </p:cBhvr>
                      <p:tavLst>
                        <p:tav tm="0">
                          <p:val>
                            <p:strVal val="#ppt_x"/>
                          </p:val>
                        </p:tav>
                        <p:tav tm="100000">
                          <p:val>
                            <p:strVal val="#ppt_x"/>
                          </p:val>
                        </p:tav>
                      </p:tavLst>
                    </p:anim>
                    <p:anim calcmode="lin" valueType="num">
                      <p:cBhvr>
                        <p:cTn dur="540" decel="100000" fill="hold"/>
                        <p:tgtEl>
                          <p:spTgt spid="1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4"/>
                        </p:tgtEl>
                        <p:attrNameLst>
                          <p:attrName>ppt_y</p:attrName>
                        </p:attrNameLst>
                      </p:cBhvr>
                      <p:tavLst>
                        <p:tav tm="0">
                          <p:val>
                            <p:strVal val="#ppt_y-.03"/>
                          </p:val>
                        </p:tav>
                        <p:tav tm="100000">
                          <p:val>
                            <p:strVal val="#ppt_y"/>
                          </p:val>
                        </p:tav>
                      </p:tavLst>
                    </p:anim>
                  </p:childTnLst>
                </p:cTn>
              </p:par>
            </p:tnLst>
          </p:tmpl>
        </p:tmplLst>
      </p:bldP>
      <p:bldP spid="15" grpId="0" build="p">
        <p:tmplLst>
          <p:tmpl lvl="1">
            <p:tnLst>
              <p:par>
                <p:cTn presetID="37" presetClass="entr" presetSubtype="0" fill="hold" nodeType="withEffect" nodePh="1">
                  <p:stCondLst>
                    <p:cond delay="300"/>
                  </p:stCondLst>
                  <p:childTnLst>
                    <p:set>
                      <p:cBhvr>
                        <p:cTn dur="1" fill="hold">
                          <p:stCondLst>
                            <p:cond delay="0"/>
                          </p:stCondLst>
                        </p:cTn>
                        <p:tgtEl>
                          <p:spTgt spid="15"/>
                        </p:tgtEl>
                        <p:attrNameLst>
                          <p:attrName>style.visibility</p:attrName>
                        </p:attrNameLst>
                      </p:cBhvr>
                      <p:to>
                        <p:strVal val="visible"/>
                      </p:to>
                    </p:set>
                    <p:animEffect transition="in" filter="fade">
                      <p:cBhvr>
                        <p:cTn dur="600"/>
                        <p:tgtEl>
                          <p:spTgt spid="15"/>
                        </p:tgtEl>
                      </p:cBhvr>
                    </p:animEffect>
                    <p:anim calcmode="lin" valueType="num">
                      <p:cBhvr>
                        <p:cTn dur="600" fill="hold"/>
                        <p:tgtEl>
                          <p:spTgt spid="15"/>
                        </p:tgtEl>
                        <p:attrNameLst>
                          <p:attrName>ppt_x</p:attrName>
                        </p:attrNameLst>
                      </p:cBhvr>
                      <p:tavLst>
                        <p:tav tm="0">
                          <p:val>
                            <p:strVal val="#ppt_x"/>
                          </p:val>
                        </p:tav>
                        <p:tav tm="100000">
                          <p:val>
                            <p:strVal val="#ppt_x"/>
                          </p:val>
                        </p:tav>
                      </p:tavLst>
                    </p:anim>
                    <p:anim calcmode="lin" valueType="num">
                      <p:cBhvr>
                        <p:cTn dur="540" decel="100000" fill="hold"/>
                        <p:tgtEl>
                          <p:spTgt spid="1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5"/>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 concept image 2">
    <p:spTree>
      <p:nvGrpSpPr>
        <p:cNvPr id="1" name=""/>
        <p:cNvGrpSpPr/>
        <p:nvPr/>
      </p:nvGrpSpPr>
      <p:grpSpPr>
        <a:xfrm>
          <a:off x="0" y="0"/>
          <a:ext cx="0" cy="0"/>
          <a:chOff x="0" y="0"/>
          <a:chExt cx="0" cy="0"/>
        </a:xfrm>
      </p:grpSpPr>
      <p:sp>
        <p:nvSpPr>
          <p:cNvPr id="12" name="Title 3"/>
          <p:cNvSpPr>
            <a:spLocks noGrp="1"/>
          </p:cNvSpPr>
          <p:nvPr>
            <p:ph type="title" hasCustomPrompt="1"/>
          </p:nvPr>
        </p:nvSpPr>
        <p:spPr>
          <a:xfrm>
            <a:off x="863599" y="1632587"/>
            <a:ext cx="2709335" cy="314745"/>
          </a:xfrm>
          <a:prstGeom prst="rect">
            <a:avLst/>
          </a:prstGeom>
        </p:spPr>
        <p:txBody>
          <a:bodyPr lIns="68580" tIns="34290" rIns="68580" bIns="34290">
            <a:noAutofit/>
          </a:bodyPr>
          <a:lstStyle>
            <a:lvl1pPr algn="l">
              <a:defRPr sz="2500" cap="all">
                <a:solidFill>
                  <a:schemeClr val="tx1">
                    <a:lumMod val="75000"/>
                    <a:lumOff val="25000"/>
                  </a:schemeClr>
                </a:solidFill>
                <a:latin typeface="Raleway ExtraBold"/>
                <a:cs typeface="Raleway ExtraBold"/>
              </a:defRPr>
            </a:lvl1pPr>
          </a:lstStyle>
          <a:p>
            <a:r>
              <a:rPr lang="en-US" dirty="0"/>
              <a:t>title example</a:t>
            </a:r>
          </a:p>
        </p:txBody>
      </p:sp>
      <p:sp>
        <p:nvSpPr>
          <p:cNvPr id="14" name="Text Placeholder 5"/>
          <p:cNvSpPr>
            <a:spLocks noGrp="1"/>
          </p:cNvSpPr>
          <p:nvPr>
            <p:ph type="body" sz="quarter" idx="10" hasCustomPrompt="1"/>
          </p:nvPr>
        </p:nvSpPr>
        <p:spPr>
          <a:xfrm>
            <a:off x="863600" y="1293476"/>
            <a:ext cx="2709334" cy="247456"/>
          </a:xfrm>
          <a:prstGeom prst="rect">
            <a:avLst/>
          </a:prstGeom>
        </p:spPr>
        <p:txBody>
          <a:bodyPr lIns="68580" tIns="34290" rIns="68580" bIns="34290">
            <a:noAutofit/>
          </a:bodyPr>
          <a:lstStyle>
            <a:lvl1pPr marL="0" indent="0" algn="l">
              <a:buNone/>
              <a:defRPr sz="1200" cap="all">
                <a:solidFill>
                  <a:schemeClr val="accent1"/>
                </a:solidFill>
                <a:latin typeface="Raleway Black"/>
                <a:cs typeface="Raleway Black"/>
              </a:defRPr>
            </a:lvl1pPr>
          </a:lstStyle>
          <a:p>
            <a:pPr lvl="0"/>
            <a:r>
              <a:rPr lang="en-US" dirty="0" err="1"/>
              <a:t>SubTitle</a:t>
            </a:r>
            <a:r>
              <a:rPr lang="en-US" dirty="0"/>
              <a:t> Example here</a:t>
            </a:r>
          </a:p>
        </p:txBody>
      </p:sp>
      <p:sp>
        <p:nvSpPr>
          <p:cNvPr id="15" name="Text Placeholder 5"/>
          <p:cNvSpPr>
            <a:spLocks noGrp="1"/>
          </p:cNvSpPr>
          <p:nvPr>
            <p:ph type="body" sz="quarter" idx="12" hasCustomPrompt="1"/>
          </p:nvPr>
        </p:nvSpPr>
        <p:spPr>
          <a:xfrm>
            <a:off x="855135" y="2055477"/>
            <a:ext cx="2717800" cy="1068741"/>
          </a:xfrm>
          <a:prstGeom prst="rect">
            <a:avLst/>
          </a:prstGeom>
        </p:spPr>
        <p:txBody>
          <a:bodyPr lIns="68580" tIns="34290" rIns="68580" bIns="34290">
            <a:noAutofit/>
          </a:bodyPr>
          <a:lstStyle>
            <a:lvl1pPr marL="0" indent="0" algn="l">
              <a:lnSpc>
                <a:spcPct val="120000"/>
              </a:lnSpc>
              <a:buNone/>
              <a:defRPr lang="en-US" sz="900" smtClean="0">
                <a:solidFill>
                  <a:schemeClr val="tx1">
                    <a:lumMod val="50000"/>
                    <a:lumOff val="50000"/>
                  </a:schemeClr>
                </a:solidFill>
                <a:latin typeface="Raleway"/>
                <a:cs typeface="Raleway"/>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p>
        </p:txBody>
      </p:sp>
    </p:spTree>
    <p:extLst>
      <p:ext uri="{BB962C8B-B14F-4D97-AF65-F5344CB8AC3E}">
        <p14:creationId xmlns:p14="http://schemas.microsoft.com/office/powerpoint/2010/main" val="110065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600"/>
                                        <p:tgtEl>
                                          <p:spTgt spid="12"/>
                                        </p:tgtEl>
                                      </p:cBhvr>
                                    </p:animEffect>
                                    <p:anim calcmode="lin" valueType="num">
                                      <p:cBhvr>
                                        <p:cTn id="8" dur="600" fill="hold"/>
                                        <p:tgtEl>
                                          <p:spTgt spid="12"/>
                                        </p:tgtEl>
                                        <p:attrNameLst>
                                          <p:attrName>ppt_x</p:attrName>
                                        </p:attrNameLst>
                                      </p:cBhvr>
                                      <p:tavLst>
                                        <p:tav tm="0">
                                          <p:val>
                                            <p:strVal val="#ppt_x"/>
                                          </p:val>
                                        </p:tav>
                                        <p:tav tm="100000">
                                          <p:val>
                                            <p:strVal val="#ppt_x"/>
                                          </p:val>
                                        </p:tav>
                                      </p:tavLst>
                                    </p:anim>
                                    <p:anim calcmode="lin" valueType="num">
                                      <p:cBhvr>
                                        <p:cTn id="9" dur="540" decel="100000" fill="hold"/>
                                        <p:tgtEl>
                                          <p:spTgt spid="12"/>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1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600"/>
                                        <p:tgtEl>
                                          <p:spTgt spid="14">
                                            <p:txEl>
                                              <p:pRg st="0" end="0"/>
                                            </p:txEl>
                                          </p:spTgt>
                                        </p:tgtEl>
                                      </p:cBhvr>
                                    </p:animEffect>
                                    <p:anim calcmode="lin" valueType="num">
                                      <p:cBhvr>
                                        <p:cTn id="14" dur="6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14">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14">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30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fade">
                                      <p:cBhvr>
                                        <p:cTn id="19" dur="600"/>
                                        <p:tgtEl>
                                          <p:spTgt spid="15">
                                            <p:txEl>
                                              <p:pRg st="0" end="0"/>
                                            </p:txEl>
                                          </p:spTgt>
                                        </p:tgtEl>
                                      </p:cBhvr>
                                    </p:animEffect>
                                    <p:anim calcmode="lin" valueType="num">
                                      <p:cBhvr>
                                        <p:cTn id="20" dur="6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1" dur="540" decel="100000" fill="hold"/>
                                        <p:tgtEl>
                                          <p:spTgt spid="15">
                                            <p:txEl>
                                              <p:pRg st="0" end="0"/>
                                            </p:txEl>
                                          </p:spTgt>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15">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37" presetClass="entr" presetSubtype="0" fill="hold" nodeType="withEffect">
                  <p:stCondLst>
                    <p:cond delay="300"/>
                  </p:stCondLst>
                  <p:childTnLst>
                    <p:set>
                      <p:cBhvr>
                        <p:cTn dur="1" fill="hold">
                          <p:stCondLst>
                            <p:cond delay="0"/>
                          </p:stCondLst>
                        </p:cTn>
                        <p:tgtEl>
                          <p:spTgt spid="14"/>
                        </p:tgtEl>
                        <p:attrNameLst>
                          <p:attrName>style.visibility</p:attrName>
                        </p:attrNameLst>
                      </p:cBhvr>
                      <p:to>
                        <p:strVal val="visible"/>
                      </p:to>
                    </p:set>
                    <p:animEffect transition="in" filter="fade">
                      <p:cBhvr>
                        <p:cTn dur="600"/>
                        <p:tgtEl>
                          <p:spTgt spid="14"/>
                        </p:tgtEl>
                      </p:cBhvr>
                    </p:animEffect>
                    <p:anim calcmode="lin" valueType="num">
                      <p:cBhvr>
                        <p:cTn dur="600" fill="hold"/>
                        <p:tgtEl>
                          <p:spTgt spid="14"/>
                        </p:tgtEl>
                        <p:attrNameLst>
                          <p:attrName>ppt_x</p:attrName>
                        </p:attrNameLst>
                      </p:cBhvr>
                      <p:tavLst>
                        <p:tav tm="0">
                          <p:val>
                            <p:strVal val="#ppt_x"/>
                          </p:val>
                        </p:tav>
                        <p:tav tm="100000">
                          <p:val>
                            <p:strVal val="#ppt_x"/>
                          </p:val>
                        </p:tav>
                      </p:tavLst>
                    </p:anim>
                    <p:anim calcmode="lin" valueType="num">
                      <p:cBhvr>
                        <p:cTn dur="540" decel="100000" fill="hold"/>
                        <p:tgtEl>
                          <p:spTgt spid="1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4"/>
                        </p:tgtEl>
                        <p:attrNameLst>
                          <p:attrName>ppt_y</p:attrName>
                        </p:attrNameLst>
                      </p:cBhvr>
                      <p:tavLst>
                        <p:tav tm="0">
                          <p:val>
                            <p:strVal val="#ppt_y-.03"/>
                          </p:val>
                        </p:tav>
                        <p:tav tm="100000">
                          <p:val>
                            <p:strVal val="#ppt_y"/>
                          </p:val>
                        </p:tav>
                      </p:tavLst>
                    </p:anim>
                  </p:childTnLst>
                </p:cTn>
              </p:par>
            </p:tnLst>
          </p:tmpl>
        </p:tmplLst>
      </p:bldP>
      <p:bldP spid="15" grpId="0" build="p">
        <p:tmplLst>
          <p:tmpl lvl="1">
            <p:tnLst>
              <p:par>
                <p:cTn presetID="37" presetClass="entr" presetSubtype="0" fill="hold" nodeType="withEffect" nodePh="1">
                  <p:stCondLst>
                    <p:cond delay="300"/>
                  </p:stCondLst>
                  <p:childTnLst>
                    <p:set>
                      <p:cBhvr>
                        <p:cTn dur="1" fill="hold">
                          <p:stCondLst>
                            <p:cond delay="0"/>
                          </p:stCondLst>
                        </p:cTn>
                        <p:tgtEl>
                          <p:spTgt spid="15"/>
                        </p:tgtEl>
                        <p:attrNameLst>
                          <p:attrName>style.visibility</p:attrName>
                        </p:attrNameLst>
                      </p:cBhvr>
                      <p:to>
                        <p:strVal val="visible"/>
                      </p:to>
                    </p:set>
                    <p:animEffect transition="in" filter="fade">
                      <p:cBhvr>
                        <p:cTn dur="600"/>
                        <p:tgtEl>
                          <p:spTgt spid="15"/>
                        </p:tgtEl>
                      </p:cBhvr>
                    </p:animEffect>
                    <p:anim calcmode="lin" valueType="num">
                      <p:cBhvr>
                        <p:cTn dur="600" fill="hold"/>
                        <p:tgtEl>
                          <p:spTgt spid="15"/>
                        </p:tgtEl>
                        <p:attrNameLst>
                          <p:attrName>ppt_x</p:attrName>
                        </p:attrNameLst>
                      </p:cBhvr>
                      <p:tavLst>
                        <p:tav tm="0">
                          <p:val>
                            <p:strVal val="#ppt_x"/>
                          </p:val>
                        </p:tav>
                        <p:tav tm="100000">
                          <p:val>
                            <p:strVal val="#ppt_x"/>
                          </p:val>
                        </p:tav>
                      </p:tavLst>
                    </p:anim>
                    <p:anim calcmode="lin" valueType="num">
                      <p:cBhvr>
                        <p:cTn dur="540" decel="100000" fill="hold"/>
                        <p:tgtEl>
                          <p:spTgt spid="1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5"/>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0_Simple Title left">
    <p:spTree>
      <p:nvGrpSpPr>
        <p:cNvPr id="1" name=""/>
        <p:cNvGrpSpPr/>
        <p:nvPr/>
      </p:nvGrpSpPr>
      <p:grpSpPr>
        <a:xfrm>
          <a:off x="0" y="0"/>
          <a:ext cx="0" cy="0"/>
          <a:chOff x="0" y="0"/>
          <a:chExt cx="0" cy="0"/>
        </a:xfrm>
      </p:grpSpPr>
      <p:sp>
        <p:nvSpPr>
          <p:cNvPr id="7" name="Picture Placeholder 2"/>
          <p:cNvSpPr>
            <a:spLocks noGrp="1"/>
          </p:cNvSpPr>
          <p:nvPr>
            <p:ph type="pic" sz="quarter" idx="12" hasCustomPrompt="1"/>
          </p:nvPr>
        </p:nvSpPr>
        <p:spPr>
          <a:xfrm>
            <a:off x="0" y="0"/>
            <a:ext cx="9144000" cy="5143500"/>
          </a:xfrm>
          <a:prstGeom prst="rect">
            <a:avLst/>
          </a:prstGeom>
          <a:noFill/>
        </p:spPr>
        <p:txBody>
          <a:bodyPr lIns="68580" tIns="34290" rIns="68580" bIns="34290" anchor="ctr">
            <a:normAutofit/>
          </a:bodyPr>
          <a:lstStyle>
            <a:lvl1pPr marL="0" indent="0" algn="ctr">
              <a:buNone/>
              <a:defRPr sz="1400" baseline="0">
                <a:latin typeface="Raleway"/>
                <a:cs typeface="Raleway"/>
              </a:defRPr>
            </a:lvl1pPr>
          </a:lstStyle>
          <a:p>
            <a:r>
              <a:rPr lang="en-US" dirty="0"/>
              <a:t>e</a:t>
            </a:r>
          </a:p>
        </p:txBody>
      </p:sp>
      <p:sp>
        <p:nvSpPr>
          <p:cNvPr id="4" name="Title 3"/>
          <p:cNvSpPr>
            <a:spLocks noGrp="1"/>
          </p:cNvSpPr>
          <p:nvPr>
            <p:ph type="title" hasCustomPrompt="1"/>
          </p:nvPr>
        </p:nvSpPr>
        <p:spPr>
          <a:xfrm>
            <a:off x="458388" y="740599"/>
            <a:ext cx="8219032" cy="337178"/>
          </a:xfrm>
          <a:prstGeom prst="rect">
            <a:avLst/>
          </a:prstGeom>
        </p:spPr>
        <p:txBody>
          <a:bodyPr lIns="68580" tIns="34290" rIns="68580" bIns="34290">
            <a:noAutofit/>
          </a:bodyPr>
          <a:lstStyle>
            <a:lvl1pPr algn="ctr">
              <a:defRPr sz="2500" cap="all">
                <a:solidFill>
                  <a:schemeClr val="tx1">
                    <a:lumMod val="75000"/>
                    <a:lumOff val="25000"/>
                  </a:schemeClr>
                </a:solidFill>
                <a:latin typeface="Raleway ExtraBold"/>
                <a:cs typeface="Raleway ExtraBold"/>
              </a:defRPr>
            </a:lvl1pPr>
          </a:lstStyle>
          <a:p>
            <a:r>
              <a:rPr lang="en-US" dirty="0"/>
              <a:t>title example</a:t>
            </a:r>
          </a:p>
        </p:txBody>
      </p:sp>
      <p:sp>
        <p:nvSpPr>
          <p:cNvPr id="5" name="Text Placeholder 5"/>
          <p:cNvSpPr>
            <a:spLocks noGrp="1"/>
          </p:cNvSpPr>
          <p:nvPr>
            <p:ph type="body" sz="quarter" idx="10" hasCustomPrompt="1"/>
          </p:nvPr>
        </p:nvSpPr>
        <p:spPr>
          <a:xfrm>
            <a:off x="458391" y="370020"/>
            <a:ext cx="8219026" cy="265094"/>
          </a:xfrm>
          <a:prstGeom prst="rect">
            <a:avLst/>
          </a:prstGeom>
        </p:spPr>
        <p:txBody>
          <a:bodyPr lIns="68580" tIns="34290" rIns="68580" bIns="34290">
            <a:noAutofit/>
          </a:bodyPr>
          <a:lstStyle>
            <a:lvl1pPr marL="0" indent="0" algn="ctr">
              <a:buNone/>
              <a:defRPr sz="1200" cap="all">
                <a:solidFill>
                  <a:schemeClr val="accent1"/>
                </a:solidFill>
                <a:latin typeface="Raleway Black"/>
                <a:cs typeface="Raleway Black"/>
              </a:defRPr>
            </a:lvl1pPr>
          </a:lstStyle>
          <a:p>
            <a:pPr lvl="0"/>
            <a:r>
              <a:rPr lang="en-US" dirty="0" err="1"/>
              <a:t>Subitle</a:t>
            </a:r>
            <a:r>
              <a:rPr lang="en-US" dirty="0"/>
              <a:t> Example here</a:t>
            </a:r>
          </a:p>
        </p:txBody>
      </p:sp>
      <p:cxnSp>
        <p:nvCxnSpPr>
          <p:cNvPr id="6" name="Straight Connector 5"/>
          <p:cNvCxnSpPr/>
          <p:nvPr userDrawn="1"/>
        </p:nvCxnSpPr>
        <p:spPr>
          <a:xfrm>
            <a:off x="3173994" y="683235"/>
            <a:ext cx="2734733"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983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37" presetClass="entr" presetSubtype="0" fill="hold" nodeType="with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Simple Title lef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8388" y="740599"/>
            <a:ext cx="8219032" cy="337178"/>
          </a:xfrm>
          <a:prstGeom prst="rect">
            <a:avLst/>
          </a:prstGeom>
        </p:spPr>
        <p:txBody>
          <a:bodyPr lIns="68580" tIns="34290" rIns="68580" bIns="34290">
            <a:noAutofit/>
          </a:bodyPr>
          <a:lstStyle>
            <a:lvl1pPr algn="ctr">
              <a:defRPr sz="2500" cap="all">
                <a:solidFill>
                  <a:schemeClr val="tx1">
                    <a:lumMod val="75000"/>
                    <a:lumOff val="25000"/>
                  </a:schemeClr>
                </a:solidFill>
                <a:latin typeface="Raleway ExtraBold"/>
                <a:cs typeface="Raleway ExtraBold"/>
              </a:defRPr>
            </a:lvl1pPr>
          </a:lstStyle>
          <a:p>
            <a:r>
              <a:rPr lang="en-US" dirty="0"/>
              <a:t>title example</a:t>
            </a:r>
          </a:p>
        </p:txBody>
      </p:sp>
      <p:sp>
        <p:nvSpPr>
          <p:cNvPr id="5" name="Text Placeholder 5"/>
          <p:cNvSpPr>
            <a:spLocks noGrp="1"/>
          </p:cNvSpPr>
          <p:nvPr>
            <p:ph type="body" sz="quarter" idx="10" hasCustomPrompt="1"/>
          </p:nvPr>
        </p:nvSpPr>
        <p:spPr>
          <a:xfrm>
            <a:off x="458391" y="370020"/>
            <a:ext cx="8219026" cy="265094"/>
          </a:xfrm>
          <a:prstGeom prst="rect">
            <a:avLst/>
          </a:prstGeom>
        </p:spPr>
        <p:txBody>
          <a:bodyPr lIns="68580" tIns="34290" rIns="68580" bIns="34290">
            <a:noAutofit/>
          </a:bodyPr>
          <a:lstStyle>
            <a:lvl1pPr marL="0" indent="0" algn="ctr">
              <a:buNone/>
              <a:defRPr sz="1200" cap="all">
                <a:solidFill>
                  <a:schemeClr val="accent1"/>
                </a:solidFill>
                <a:latin typeface="Raleway Black"/>
                <a:cs typeface="Raleway Black"/>
              </a:defRPr>
            </a:lvl1pPr>
          </a:lstStyle>
          <a:p>
            <a:pPr lvl="0"/>
            <a:r>
              <a:rPr lang="en-US" dirty="0" err="1"/>
              <a:t>Subitle</a:t>
            </a:r>
            <a:r>
              <a:rPr lang="en-US" dirty="0"/>
              <a:t> Example here</a:t>
            </a:r>
          </a:p>
        </p:txBody>
      </p:sp>
      <p:cxnSp>
        <p:nvCxnSpPr>
          <p:cNvPr id="6" name="Straight Connector 5"/>
          <p:cNvCxnSpPr/>
          <p:nvPr userDrawn="1"/>
        </p:nvCxnSpPr>
        <p:spPr>
          <a:xfrm>
            <a:off x="3173994" y="683235"/>
            <a:ext cx="2734733"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pic>
        <p:nvPicPr>
          <p:cNvPr id="7" name="Picture 6" descr="Vide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17700" y="4018568"/>
            <a:ext cx="5245100" cy="508982"/>
          </a:xfrm>
          <a:prstGeom prst="rect">
            <a:avLst/>
          </a:prstGeom>
        </p:spPr>
      </p:pic>
      <p:sp>
        <p:nvSpPr>
          <p:cNvPr id="3" name="Media Placeholder 2"/>
          <p:cNvSpPr>
            <a:spLocks noGrp="1"/>
          </p:cNvSpPr>
          <p:nvPr>
            <p:ph type="media" sz="quarter" idx="11" hasCustomPrompt="1"/>
          </p:nvPr>
        </p:nvSpPr>
        <p:spPr>
          <a:xfrm>
            <a:off x="1909234" y="1498600"/>
            <a:ext cx="5245100" cy="3028950"/>
          </a:xfrm>
          <a:prstGeom prst="rect">
            <a:avLst/>
          </a:prstGeom>
        </p:spPr>
        <p:txBody>
          <a:bodyPr vert="horz" anchor="ctr"/>
          <a:lstStyle>
            <a:lvl1pPr marL="0" indent="0" algn="ctr">
              <a:buNone/>
              <a:defRPr sz="2500">
                <a:latin typeface="Raleway"/>
                <a:cs typeface="Raleway"/>
              </a:defRPr>
            </a:lvl1pPr>
          </a:lstStyle>
          <a:p>
            <a:r>
              <a:rPr lang="en-US" dirty="0"/>
              <a:t>Drag your video here</a:t>
            </a:r>
          </a:p>
        </p:txBody>
      </p:sp>
    </p:spTree>
    <p:extLst>
      <p:ext uri="{BB962C8B-B14F-4D97-AF65-F5344CB8AC3E}">
        <p14:creationId xmlns:p14="http://schemas.microsoft.com/office/powerpoint/2010/main" val="359170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7" presetID="10" presetClass="entr" presetSubtype="0" fill="hold" grpId="0" nodeType="withEffect">
                                  <p:stCondLst>
                                    <p:cond delay="3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37" presetClass="entr" presetSubtype="0" fill="hold" nodeType="with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P spid="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Simple Title lef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8388" y="740599"/>
            <a:ext cx="8219032" cy="337178"/>
          </a:xfrm>
          <a:prstGeom prst="rect">
            <a:avLst/>
          </a:prstGeom>
        </p:spPr>
        <p:txBody>
          <a:bodyPr lIns="68580" tIns="34290" rIns="68580" bIns="34290">
            <a:noAutofit/>
          </a:bodyPr>
          <a:lstStyle>
            <a:lvl1pPr algn="ctr">
              <a:defRPr sz="2500" cap="all">
                <a:solidFill>
                  <a:schemeClr val="tx1">
                    <a:lumMod val="75000"/>
                    <a:lumOff val="25000"/>
                  </a:schemeClr>
                </a:solidFill>
                <a:latin typeface="Raleway ExtraBold"/>
                <a:cs typeface="Raleway ExtraBold"/>
              </a:defRPr>
            </a:lvl1pPr>
          </a:lstStyle>
          <a:p>
            <a:r>
              <a:rPr lang="en-US" dirty="0"/>
              <a:t>title example</a:t>
            </a:r>
          </a:p>
        </p:txBody>
      </p:sp>
      <p:sp>
        <p:nvSpPr>
          <p:cNvPr id="5" name="Text Placeholder 5"/>
          <p:cNvSpPr>
            <a:spLocks noGrp="1"/>
          </p:cNvSpPr>
          <p:nvPr>
            <p:ph type="body" sz="quarter" idx="10" hasCustomPrompt="1"/>
          </p:nvPr>
        </p:nvSpPr>
        <p:spPr>
          <a:xfrm>
            <a:off x="458391" y="370020"/>
            <a:ext cx="8219026" cy="265094"/>
          </a:xfrm>
          <a:prstGeom prst="rect">
            <a:avLst/>
          </a:prstGeom>
        </p:spPr>
        <p:txBody>
          <a:bodyPr lIns="68580" tIns="34290" rIns="68580" bIns="34290">
            <a:noAutofit/>
          </a:bodyPr>
          <a:lstStyle>
            <a:lvl1pPr marL="0" indent="0" algn="ctr">
              <a:buNone/>
              <a:defRPr sz="1200" cap="all">
                <a:solidFill>
                  <a:schemeClr val="accent1"/>
                </a:solidFill>
                <a:latin typeface="Raleway Black"/>
                <a:cs typeface="Raleway Black"/>
              </a:defRPr>
            </a:lvl1pPr>
          </a:lstStyle>
          <a:p>
            <a:pPr lvl="0"/>
            <a:r>
              <a:rPr lang="en-US" dirty="0" err="1"/>
              <a:t>Subitle</a:t>
            </a:r>
            <a:r>
              <a:rPr lang="en-US" dirty="0"/>
              <a:t> Example here</a:t>
            </a:r>
          </a:p>
        </p:txBody>
      </p:sp>
      <p:cxnSp>
        <p:nvCxnSpPr>
          <p:cNvPr id="6" name="Straight Connector 5"/>
          <p:cNvCxnSpPr/>
          <p:nvPr userDrawn="1"/>
        </p:nvCxnSpPr>
        <p:spPr>
          <a:xfrm>
            <a:off x="3173994" y="683235"/>
            <a:ext cx="2734733"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pic>
        <p:nvPicPr>
          <p:cNvPr id="7" name="Picture 6" descr="Vide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82670" y="4187352"/>
            <a:ext cx="4915030" cy="476953"/>
          </a:xfrm>
          <a:prstGeom prst="rect">
            <a:avLst/>
          </a:prstGeom>
        </p:spPr>
      </p:pic>
      <p:sp>
        <p:nvSpPr>
          <p:cNvPr id="8" name="Picture Placeholder 3"/>
          <p:cNvSpPr>
            <a:spLocks noGrp="1" noChangeAspect="1"/>
          </p:cNvSpPr>
          <p:nvPr>
            <p:ph type="pic" sz="quarter" idx="13"/>
          </p:nvPr>
        </p:nvSpPr>
        <p:spPr>
          <a:xfrm>
            <a:off x="2082670" y="1358900"/>
            <a:ext cx="4915030" cy="2672368"/>
          </a:xfrm>
          <a:prstGeom prst="roundRect">
            <a:avLst>
              <a:gd name="adj" fmla="val 2617"/>
            </a:avLst>
          </a:prstGeom>
        </p:spPr>
        <p:txBody>
          <a:bodyPr vert="horz" wrap="square" anchor="ctr" anchorCtr="0">
            <a:normAutofit/>
          </a:bodyPr>
          <a:lstStyle>
            <a:lvl1pPr marL="0" indent="0" algn="ctr">
              <a:buNone/>
              <a:defRPr sz="1500">
                <a:latin typeface="Raleway"/>
                <a:cs typeface="Raleway"/>
              </a:defRPr>
            </a:lvl1pPr>
          </a:lstStyle>
          <a:p>
            <a:endParaRPr lang="en-US" dirty="0"/>
          </a:p>
        </p:txBody>
      </p:sp>
    </p:spTree>
    <p:extLst>
      <p:ext uri="{BB962C8B-B14F-4D97-AF65-F5344CB8AC3E}">
        <p14:creationId xmlns:p14="http://schemas.microsoft.com/office/powerpoint/2010/main" val="240876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7" presetID="10" presetClass="entr" presetSubtype="0" fill="hold" grpId="0" nodeType="withEffect" nodePh="1">
                                  <p:stCondLst>
                                    <p:cond delay="300"/>
                                  </p:stCondLst>
                                  <p:endCondLst>
                                    <p:cond evt="begin" delay="0">
                                      <p:tn val="17"/>
                                    </p:cond>
                                  </p:end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9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37" presetClass="entr" presetSubtype="0" fill="hold" nodeType="with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P spid="8"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_Simple Title lef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8388" y="740599"/>
            <a:ext cx="8219032" cy="337178"/>
          </a:xfrm>
          <a:prstGeom prst="rect">
            <a:avLst/>
          </a:prstGeom>
        </p:spPr>
        <p:txBody>
          <a:bodyPr lIns="68580" tIns="34290" rIns="68580" bIns="34290">
            <a:noAutofit/>
          </a:bodyPr>
          <a:lstStyle>
            <a:lvl1pPr algn="ctr">
              <a:defRPr sz="2500" cap="all">
                <a:solidFill>
                  <a:schemeClr val="tx1">
                    <a:lumMod val="75000"/>
                    <a:lumOff val="25000"/>
                  </a:schemeClr>
                </a:solidFill>
                <a:latin typeface="Raleway ExtraBold"/>
                <a:cs typeface="Raleway ExtraBold"/>
              </a:defRPr>
            </a:lvl1pPr>
          </a:lstStyle>
          <a:p>
            <a:r>
              <a:rPr lang="en-US" dirty="0"/>
              <a:t>title example</a:t>
            </a:r>
          </a:p>
        </p:txBody>
      </p:sp>
      <p:sp>
        <p:nvSpPr>
          <p:cNvPr id="5" name="Text Placeholder 5"/>
          <p:cNvSpPr>
            <a:spLocks noGrp="1"/>
          </p:cNvSpPr>
          <p:nvPr>
            <p:ph type="body" sz="quarter" idx="10" hasCustomPrompt="1"/>
          </p:nvPr>
        </p:nvSpPr>
        <p:spPr>
          <a:xfrm>
            <a:off x="458391" y="370020"/>
            <a:ext cx="8219026" cy="265094"/>
          </a:xfrm>
          <a:prstGeom prst="rect">
            <a:avLst/>
          </a:prstGeom>
        </p:spPr>
        <p:txBody>
          <a:bodyPr lIns="68580" tIns="34290" rIns="68580" bIns="34290">
            <a:noAutofit/>
          </a:bodyPr>
          <a:lstStyle>
            <a:lvl1pPr marL="0" indent="0" algn="ctr">
              <a:buNone/>
              <a:defRPr sz="1200" cap="all">
                <a:solidFill>
                  <a:schemeClr val="accent1"/>
                </a:solidFill>
                <a:latin typeface="Raleway Black"/>
                <a:cs typeface="Raleway Black"/>
              </a:defRPr>
            </a:lvl1pPr>
          </a:lstStyle>
          <a:p>
            <a:pPr lvl="0"/>
            <a:r>
              <a:rPr lang="en-US" dirty="0" err="1"/>
              <a:t>Subitle</a:t>
            </a:r>
            <a:r>
              <a:rPr lang="en-US" dirty="0"/>
              <a:t> Example here</a:t>
            </a:r>
          </a:p>
        </p:txBody>
      </p:sp>
      <p:cxnSp>
        <p:nvCxnSpPr>
          <p:cNvPr id="6" name="Straight Connector 5"/>
          <p:cNvCxnSpPr/>
          <p:nvPr userDrawn="1"/>
        </p:nvCxnSpPr>
        <p:spPr>
          <a:xfrm>
            <a:off x="3173994" y="683235"/>
            <a:ext cx="2734733"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8" name="Picture Placeholder 3"/>
          <p:cNvSpPr>
            <a:spLocks noGrp="1" noChangeAspect="1"/>
          </p:cNvSpPr>
          <p:nvPr>
            <p:ph type="pic" sz="quarter" idx="13"/>
          </p:nvPr>
        </p:nvSpPr>
        <p:spPr>
          <a:xfrm>
            <a:off x="1257170" y="1279863"/>
            <a:ext cx="6477130" cy="3566852"/>
          </a:xfrm>
          <a:prstGeom prst="roundRect">
            <a:avLst>
              <a:gd name="adj" fmla="val 2617"/>
            </a:avLst>
          </a:prstGeom>
        </p:spPr>
        <p:txBody>
          <a:bodyPr vert="horz" wrap="square" anchor="ctr" anchorCtr="0">
            <a:normAutofit/>
          </a:bodyPr>
          <a:lstStyle>
            <a:lvl1pPr marL="0" indent="0" algn="ctr">
              <a:buNone/>
              <a:defRPr sz="1500">
                <a:latin typeface="Raleway"/>
                <a:cs typeface="Raleway"/>
              </a:defRPr>
            </a:lvl1pPr>
          </a:lstStyle>
          <a:p>
            <a:endParaRPr lang="en-US" dirty="0"/>
          </a:p>
        </p:txBody>
      </p:sp>
    </p:spTree>
    <p:extLst>
      <p:ext uri="{BB962C8B-B14F-4D97-AF65-F5344CB8AC3E}">
        <p14:creationId xmlns:p14="http://schemas.microsoft.com/office/powerpoint/2010/main" val="93296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7" presetID="10" presetClass="entr" presetSubtype="0" fill="hold" grpId="0" nodeType="withEffect" nodePh="1">
                                  <p:stCondLst>
                                    <p:cond delay="300"/>
                                  </p:stCondLst>
                                  <p:endCondLst>
                                    <p:cond evt="begin" delay="0">
                                      <p:tn val="17"/>
                                    </p:cond>
                                  </p:end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37" presetClass="entr" presetSubtype="0" fill="hold" nodeType="with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P spid="8"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Simple Title lef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8388" y="740599"/>
            <a:ext cx="8219032" cy="337178"/>
          </a:xfrm>
          <a:prstGeom prst="rect">
            <a:avLst/>
          </a:prstGeom>
        </p:spPr>
        <p:txBody>
          <a:bodyPr lIns="68580" tIns="34290" rIns="68580" bIns="34290">
            <a:noAutofit/>
          </a:bodyPr>
          <a:lstStyle>
            <a:lvl1pPr algn="ctr">
              <a:defRPr sz="2500" cap="all">
                <a:solidFill>
                  <a:schemeClr val="tx1">
                    <a:lumMod val="75000"/>
                    <a:lumOff val="25000"/>
                  </a:schemeClr>
                </a:solidFill>
                <a:latin typeface="Raleway ExtraBold"/>
                <a:cs typeface="Raleway ExtraBold"/>
              </a:defRPr>
            </a:lvl1pPr>
          </a:lstStyle>
          <a:p>
            <a:r>
              <a:rPr lang="en-US" dirty="0"/>
              <a:t>title example</a:t>
            </a:r>
          </a:p>
        </p:txBody>
      </p:sp>
      <p:sp>
        <p:nvSpPr>
          <p:cNvPr id="5" name="Text Placeholder 5"/>
          <p:cNvSpPr>
            <a:spLocks noGrp="1"/>
          </p:cNvSpPr>
          <p:nvPr>
            <p:ph type="body" sz="quarter" idx="10" hasCustomPrompt="1"/>
          </p:nvPr>
        </p:nvSpPr>
        <p:spPr>
          <a:xfrm>
            <a:off x="458391" y="370020"/>
            <a:ext cx="8219026" cy="265094"/>
          </a:xfrm>
          <a:prstGeom prst="rect">
            <a:avLst/>
          </a:prstGeom>
        </p:spPr>
        <p:txBody>
          <a:bodyPr lIns="68580" tIns="34290" rIns="68580" bIns="34290">
            <a:noAutofit/>
          </a:bodyPr>
          <a:lstStyle>
            <a:lvl1pPr marL="0" indent="0" algn="ctr">
              <a:buNone/>
              <a:defRPr sz="1200" cap="all">
                <a:solidFill>
                  <a:schemeClr val="accent1"/>
                </a:solidFill>
                <a:latin typeface="Raleway Black"/>
                <a:cs typeface="Raleway Black"/>
              </a:defRPr>
            </a:lvl1pPr>
          </a:lstStyle>
          <a:p>
            <a:pPr lvl="0"/>
            <a:r>
              <a:rPr lang="en-US" dirty="0" err="1"/>
              <a:t>Subitle</a:t>
            </a:r>
            <a:r>
              <a:rPr lang="en-US" dirty="0"/>
              <a:t> Example here</a:t>
            </a:r>
          </a:p>
        </p:txBody>
      </p:sp>
      <p:cxnSp>
        <p:nvCxnSpPr>
          <p:cNvPr id="6" name="Straight Connector 5"/>
          <p:cNvCxnSpPr/>
          <p:nvPr userDrawn="1"/>
        </p:nvCxnSpPr>
        <p:spPr>
          <a:xfrm>
            <a:off x="3173994" y="683235"/>
            <a:ext cx="2734733"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7" name="Picture Placeholder 3"/>
          <p:cNvSpPr>
            <a:spLocks noGrp="1" noChangeAspect="1"/>
          </p:cNvSpPr>
          <p:nvPr>
            <p:ph type="pic" sz="quarter" idx="13" hasCustomPrompt="1"/>
          </p:nvPr>
        </p:nvSpPr>
        <p:spPr>
          <a:xfrm>
            <a:off x="1431952" y="1667931"/>
            <a:ext cx="930118" cy="930086"/>
          </a:xfrm>
          <a:prstGeom prst="roundRect">
            <a:avLst>
              <a:gd name="adj" fmla="val 50000"/>
            </a:avLst>
          </a:prstGeom>
        </p:spPr>
        <p:txBody>
          <a:bodyPr vert="horz" wrap="square" anchor="ctr" anchorCtr="0">
            <a:normAutofit/>
          </a:bodyPr>
          <a:lstStyle>
            <a:lvl1pPr marL="0" indent="0">
              <a:buNone/>
              <a:defRPr sz="1500"/>
            </a:lvl1pPr>
          </a:lstStyle>
          <a:p>
            <a:r>
              <a:rPr lang="en-US" dirty="0"/>
              <a:t>pic</a:t>
            </a:r>
          </a:p>
        </p:txBody>
      </p:sp>
    </p:spTree>
    <p:extLst>
      <p:ext uri="{BB962C8B-B14F-4D97-AF65-F5344CB8AC3E}">
        <p14:creationId xmlns:p14="http://schemas.microsoft.com/office/powerpoint/2010/main" val="129638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7" presetID="53" presetClass="entr" presetSubtype="16" fill="hold" grpId="0" nodeType="withEffect">
                                  <p:stCondLst>
                                    <p:cond delay="30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37" presetClass="entr" presetSubtype="0" fill="hold" nodeType="with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P spid="7"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Simple Title lef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8388" y="740599"/>
            <a:ext cx="8219032" cy="337178"/>
          </a:xfrm>
          <a:prstGeom prst="rect">
            <a:avLst/>
          </a:prstGeom>
        </p:spPr>
        <p:txBody>
          <a:bodyPr lIns="68580" tIns="34290" rIns="68580" bIns="34290">
            <a:noAutofit/>
          </a:bodyPr>
          <a:lstStyle>
            <a:lvl1pPr algn="ctr">
              <a:defRPr sz="2500" cap="all">
                <a:solidFill>
                  <a:schemeClr val="tx1">
                    <a:lumMod val="75000"/>
                    <a:lumOff val="25000"/>
                  </a:schemeClr>
                </a:solidFill>
                <a:latin typeface="Raleway ExtraBold"/>
                <a:cs typeface="Raleway ExtraBold"/>
              </a:defRPr>
            </a:lvl1pPr>
          </a:lstStyle>
          <a:p>
            <a:r>
              <a:rPr lang="en-US" dirty="0"/>
              <a:t>title example</a:t>
            </a:r>
          </a:p>
        </p:txBody>
      </p:sp>
      <p:sp>
        <p:nvSpPr>
          <p:cNvPr id="5" name="Text Placeholder 5"/>
          <p:cNvSpPr>
            <a:spLocks noGrp="1"/>
          </p:cNvSpPr>
          <p:nvPr>
            <p:ph type="body" sz="quarter" idx="10" hasCustomPrompt="1"/>
          </p:nvPr>
        </p:nvSpPr>
        <p:spPr>
          <a:xfrm>
            <a:off x="458391" y="370020"/>
            <a:ext cx="8219026" cy="265094"/>
          </a:xfrm>
          <a:prstGeom prst="rect">
            <a:avLst/>
          </a:prstGeom>
        </p:spPr>
        <p:txBody>
          <a:bodyPr lIns="68580" tIns="34290" rIns="68580" bIns="34290">
            <a:noAutofit/>
          </a:bodyPr>
          <a:lstStyle>
            <a:lvl1pPr marL="0" indent="0" algn="ctr">
              <a:buNone/>
              <a:defRPr sz="1200" cap="all">
                <a:solidFill>
                  <a:schemeClr val="accent1"/>
                </a:solidFill>
                <a:latin typeface="Raleway Black"/>
                <a:cs typeface="Raleway Black"/>
              </a:defRPr>
            </a:lvl1pPr>
          </a:lstStyle>
          <a:p>
            <a:pPr lvl="0"/>
            <a:r>
              <a:rPr lang="en-US" dirty="0" err="1"/>
              <a:t>Subitle</a:t>
            </a:r>
            <a:r>
              <a:rPr lang="en-US" dirty="0"/>
              <a:t> Example here</a:t>
            </a:r>
          </a:p>
        </p:txBody>
      </p:sp>
      <p:cxnSp>
        <p:nvCxnSpPr>
          <p:cNvPr id="6" name="Straight Connector 5"/>
          <p:cNvCxnSpPr/>
          <p:nvPr userDrawn="1"/>
        </p:nvCxnSpPr>
        <p:spPr>
          <a:xfrm>
            <a:off x="3173994" y="683235"/>
            <a:ext cx="2734733"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7" name="Picture Placeholder 3"/>
          <p:cNvSpPr>
            <a:spLocks noGrp="1" noChangeAspect="1"/>
          </p:cNvSpPr>
          <p:nvPr>
            <p:ph type="pic" sz="quarter" idx="13" hasCustomPrompt="1"/>
          </p:nvPr>
        </p:nvSpPr>
        <p:spPr>
          <a:xfrm>
            <a:off x="1084832" y="1854205"/>
            <a:ext cx="720025" cy="719999"/>
          </a:xfrm>
          <a:prstGeom prst="roundRect">
            <a:avLst>
              <a:gd name="adj" fmla="val 50000"/>
            </a:avLst>
          </a:prstGeom>
        </p:spPr>
        <p:txBody>
          <a:bodyPr vert="horz" wrap="square" anchor="ctr" anchorCtr="0">
            <a:normAutofit/>
          </a:bodyPr>
          <a:lstStyle>
            <a:lvl1pPr marL="0" indent="0">
              <a:buNone/>
              <a:defRPr sz="1500"/>
            </a:lvl1pPr>
          </a:lstStyle>
          <a:p>
            <a:r>
              <a:rPr lang="en-US" dirty="0"/>
              <a:t>Pic</a:t>
            </a:r>
          </a:p>
        </p:txBody>
      </p:sp>
      <p:sp>
        <p:nvSpPr>
          <p:cNvPr id="8" name="Picture Placeholder 3"/>
          <p:cNvSpPr>
            <a:spLocks noGrp="1" noChangeAspect="1"/>
          </p:cNvSpPr>
          <p:nvPr>
            <p:ph type="pic" sz="quarter" idx="14" hasCustomPrompt="1"/>
          </p:nvPr>
        </p:nvSpPr>
        <p:spPr>
          <a:xfrm>
            <a:off x="3616363" y="1854205"/>
            <a:ext cx="720025" cy="719999"/>
          </a:xfrm>
          <a:prstGeom prst="roundRect">
            <a:avLst>
              <a:gd name="adj" fmla="val 50000"/>
            </a:avLst>
          </a:prstGeom>
        </p:spPr>
        <p:txBody>
          <a:bodyPr vert="horz" wrap="square" anchor="ctr" anchorCtr="0">
            <a:normAutofit/>
          </a:bodyPr>
          <a:lstStyle>
            <a:lvl1pPr marL="0" indent="0">
              <a:buNone/>
              <a:defRPr sz="1500"/>
            </a:lvl1pPr>
          </a:lstStyle>
          <a:p>
            <a:r>
              <a:rPr lang="en-US" dirty="0"/>
              <a:t>Pic</a:t>
            </a:r>
          </a:p>
        </p:txBody>
      </p:sp>
      <p:sp>
        <p:nvSpPr>
          <p:cNvPr id="9" name="Picture Placeholder 3"/>
          <p:cNvSpPr>
            <a:spLocks noGrp="1" noChangeAspect="1"/>
          </p:cNvSpPr>
          <p:nvPr>
            <p:ph type="pic" sz="quarter" idx="15" hasCustomPrompt="1"/>
          </p:nvPr>
        </p:nvSpPr>
        <p:spPr>
          <a:xfrm>
            <a:off x="6173289" y="1854205"/>
            <a:ext cx="720025" cy="719999"/>
          </a:xfrm>
          <a:prstGeom prst="roundRect">
            <a:avLst>
              <a:gd name="adj" fmla="val 50000"/>
            </a:avLst>
          </a:prstGeom>
        </p:spPr>
        <p:txBody>
          <a:bodyPr vert="horz" wrap="square" anchor="ctr" anchorCtr="0">
            <a:normAutofit/>
          </a:bodyPr>
          <a:lstStyle>
            <a:lvl1pPr marL="0" indent="0">
              <a:buNone/>
              <a:defRPr sz="1500"/>
            </a:lvl1pPr>
          </a:lstStyle>
          <a:p>
            <a:r>
              <a:rPr lang="en-US" dirty="0"/>
              <a:t>Pic</a:t>
            </a:r>
          </a:p>
        </p:txBody>
      </p:sp>
    </p:spTree>
    <p:extLst>
      <p:ext uri="{BB962C8B-B14F-4D97-AF65-F5344CB8AC3E}">
        <p14:creationId xmlns:p14="http://schemas.microsoft.com/office/powerpoint/2010/main" val="199790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7" presetID="53" presetClass="entr" presetSubtype="16" fill="hold" grpId="0" nodeType="withEffect">
                                  <p:stCondLst>
                                    <p:cond delay="30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grpId="0" nodeType="withEffect">
                                  <p:stCondLst>
                                    <p:cond delay="30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grpId="0" nodeType="withEffect">
                                  <p:stCondLst>
                                    <p:cond delay="30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37" presetClass="entr" presetSubtype="0" fill="hold" nodeType="with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P spid="7" grpId="0"/>
      <p:bldP spid="8" grpId="0"/>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2D3E6-7F7B-0847-86CA-545F962263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C44E74-9B46-0944-B340-4123BF4F7C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A61C44-FA95-E645-8D7A-4BA9CDFB6AD7}"/>
              </a:ext>
            </a:extLst>
          </p:cNvPr>
          <p:cNvSpPr>
            <a:spLocks noGrp="1"/>
          </p:cNvSpPr>
          <p:nvPr>
            <p:ph type="dt" sz="half" idx="10"/>
          </p:nvPr>
        </p:nvSpPr>
        <p:spPr/>
        <p:txBody>
          <a:bodyPr/>
          <a:lstStyle/>
          <a:p>
            <a:fld id="{61BCF218-37B7-F44D-9EED-A1094F7DA07C}" type="datetimeFigureOut">
              <a:rPr lang="en-US" smtClean="0"/>
              <a:t>10/18/23</a:t>
            </a:fld>
            <a:endParaRPr lang="en-US"/>
          </a:p>
        </p:txBody>
      </p:sp>
      <p:sp>
        <p:nvSpPr>
          <p:cNvPr id="5" name="Footer Placeholder 4">
            <a:extLst>
              <a:ext uri="{FF2B5EF4-FFF2-40B4-BE49-F238E27FC236}">
                <a16:creationId xmlns:a16="http://schemas.microsoft.com/office/drawing/2014/main" id="{95E755F0-0A36-A242-A4BB-FF2F3F85BA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E052D-ED0E-4B4B-B456-2373182B2C9F}"/>
              </a:ext>
            </a:extLst>
          </p:cNvPr>
          <p:cNvSpPr>
            <a:spLocks noGrp="1"/>
          </p:cNvSpPr>
          <p:nvPr>
            <p:ph type="sldNum" sz="quarter" idx="12"/>
          </p:nvPr>
        </p:nvSpPr>
        <p:spPr/>
        <p:txBody>
          <a:bodyPr/>
          <a:lstStyle/>
          <a:p>
            <a:fld id="{BFDFDB6D-2722-334F-B139-98AD93BEC48E}" type="slidenum">
              <a:rPr lang="en-US" smtClean="0"/>
              <a:t>‹#›</a:t>
            </a:fld>
            <a:endParaRPr lang="en-US"/>
          </a:p>
        </p:txBody>
      </p:sp>
    </p:spTree>
    <p:extLst>
      <p:ext uri="{BB962C8B-B14F-4D97-AF65-F5344CB8AC3E}">
        <p14:creationId xmlns:p14="http://schemas.microsoft.com/office/powerpoint/2010/main" val="336724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Simple Title lef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8388" y="740599"/>
            <a:ext cx="8219032" cy="337178"/>
          </a:xfrm>
          <a:prstGeom prst="rect">
            <a:avLst/>
          </a:prstGeom>
        </p:spPr>
        <p:txBody>
          <a:bodyPr lIns="68580" tIns="34290" rIns="68580" bIns="34290">
            <a:noAutofit/>
          </a:bodyPr>
          <a:lstStyle>
            <a:lvl1pPr algn="ctr">
              <a:defRPr sz="2500" cap="all">
                <a:solidFill>
                  <a:schemeClr val="tx1">
                    <a:lumMod val="75000"/>
                    <a:lumOff val="25000"/>
                  </a:schemeClr>
                </a:solidFill>
                <a:latin typeface="Raleway ExtraBold"/>
                <a:cs typeface="Raleway ExtraBold"/>
              </a:defRPr>
            </a:lvl1pPr>
          </a:lstStyle>
          <a:p>
            <a:r>
              <a:rPr lang="en-US" dirty="0"/>
              <a:t>title example</a:t>
            </a:r>
          </a:p>
        </p:txBody>
      </p:sp>
      <p:sp>
        <p:nvSpPr>
          <p:cNvPr id="5" name="Text Placeholder 5"/>
          <p:cNvSpPr>
            <a:spLocks noGrp="1"/>
          </p:cNvSpPr>
          <p:nvPr>
            <p:ph type="body" sz="quarter" idx="10" hasCustomPrompt="1"/>
          </p:nvPr>
        </p:nvSpPr>
        <p:spPr>
          <a:xfrm>
            <a:off x="458391" y="370020"/>
            <a:ext cx="8219026" cy="265094"/>
          </a:xfrm>
          <a:prstGeom prst="rect">
            <a:avLst/>
          </a:prstGeom>
        </p:spPr>
        <p:txBody>
          <a:bodyPr lIns="68580" tIns="34290" rIns="68580" bIns="34290">
            <a:noAutofit/>
          </a:bodyPr>
          <a:lstStyle>
            <a:lvl1pPr marL="0" indent="0" algn="ctr">
              <a:buNone/>
              <a:defRPr sz="1200" cap="all">
                <a:solidFill>
                  <a:schemeClr val="accent1"/>
                </a:solidFill>
                <a:latin typeface="Raleway Black"/>
                <a:cs typeface="Raleway Black"/>
              </a:defRPr>
            </a:lvl1pPr>
          </a:lstStyle>
          <a:p>
            <a:pPr lvl="0"/>
            <a:r>
              <a:rPr lang="en-US" dirty="0" err="1"/>
              <a:t>Subitle</a:t>
            </a:r>
            <a:r>
              <a:rPr lang="en-US" dirty="0"/>
              <a:t> Example here</a:t>
            </a:r>
          </a:p>
        </p:txBody>
      </p:sp>
      <p:cxnSp>
        <p:nvCxnSpPr>
          <p:cNvPr id="6" name="Straight Connector 5"/>
          <p:cNvCxnSpPr/>
          <p:nvPr userDrawn="1"/>
        </p:nvCxnSpPr>
        <p:spPr>
          <a:xfrm>
            <a:off x="3173994" y="683235"/>
            <a:ext cx="2734733"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7" name="Picture Placeholder 3"/>
          <p:cNvSpPr>
            <a:spLocks noGrp="1" noChangeAspect="1"/>
          </p:cNvSpPr>
          <p:nvPr>
            <p:ph type="pic" sz="quarter" idx="13" hasCustomPrompt="1"/>
          </p:nvPr>
        </p:nvSpPr>
        <p:spPr>
          <a:xfrm>
            <a:off x="1084832" y="1854205"/>
            <a:ext cx="720025" cy="719999"/>
          </a:xfrm>
          <a:prstGeom prst="roundRect">
            <a:avLst>
              <a:gd name="adj" fmla="val 50000"/>
            </a:avLst>
          </a:prstGeom>
        </p:spPr>
        <p:txBody>
          <a:bodyPr vert="horz" wrap="square" anchor="ctr" anchorCtr="0">
            <a:normAutofit/>
          </a:bodyPr>
          <a:lstStyle>
            <a:lvl1pPr marL="0" indent="0">
              <a:buNone/>
              <a:defRPr sz="1500"/>
            </a:lvl1pPr>
          </a:lstStyle>
          <a:p>
            <a:r>
              <a:rPr lang="en-US" dirty="0"/>
              <a:t>Pic</a:t>
            </a:r>
          </a:p>
        </p:txBody>
      </p:sp>
    </p:spTree>
    <p:extLst>
      <p:ext uri="{BB962C8B-B14F-4D97-AF65-F5344CB8AC3E}">
        <p14:creationId xmlns:p14="http://schemas.microsoft.com/office/powerpoint/2010/main" val="44590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7" presetID="53" presetClass="entr" presetSubtype="16" fill="hold" grpId="0" nodeType="withEffect">
                                  <p:stCondLst>
                                    <p:cond delay="30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37" presetClass="entr" presetSubtype="0" fill="hold" nodeType="with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P spid="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Simple Title lef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8388" y="740599"/>
            <a:ext cx="8219032" cy="337178"/>
          </a:xfrm>
          <a:prstGeom prst="rect">
            <a:avLst/>
          </a:prstGeom>
        </p:spPr>
        <p:txBody>
          <a:bodyPr lIns="68580" tIns="34290" rIns="68580" bIns="34290">
            <a:noAutofit/>
          </a:bodyPr>
          <a:lstStyle>
            <a:lvl1pPr algn="ctr">
              <a:defRPr sz="2500" cap="all">
                <a:solidFill>
                  <a:schemeClr val="tx1">
                    <a:lumMod val="75000"/>
                    <a:lumOff val="25000"/>
                  </a:schemeClr>
                </a:solidFill>
                <a:latin typeface="Raleway ExtraBold"/>
                <a:cs typeface="Raleway ExtraBold"/>
              </a:defRPr>
            </a:lvl1pPr>
          </a:lstStyle>
          <a:p>
            <a:r>
              <a:rPr lang="en-US" dirty="0"/>
              <a:t>title example</a:t>
            </a:r>
          </a:p>
        </p:txBody>
      </p:sp>
      <p:sp>
        <p:nvSpPr>
          <p:cNvPr id="5" name="Text Placeholder 5"/>
          <p:cNvSpPr>
            <a:spLocks noGrp="1"/>
          </p:cNvSpPr>
          <p:nvPr>
            <p:ph type="body" sz="quarter" idx="10" hasCustomPrompt="1"/>
          </p:nvPr>
        </p:nvSpPr>
        <p:spPr>
          <a:xfrm>
            <a:off x="458391" y="370020"/>
            <a:ext cx="8219026" cy="265094"/>
          </a:xfrm>
          <a:prstGeom prst="rect">
            <a:avLst/>
          </a:prstGeom>
        </p:spPr>
        <p:txBody>
          <a:bodyPr lIns="68580" tIns="34290" rIns="68580" bIns="34290">
            <a:noAutofit/>
          </a:bodyPr>
          <a:lstStyle>
            <a:lvl1pPr marL="0" indent="0" algn="ctr">
              <a:buNone/>
              <a:defRPr sz="1200" cap="all">
                <a:solidFill>
                  <a:schemeClr val="accent1"/>
                </a:solidFill>
                <a:latin typeface="Raleway Black"/>
                <a:cs typeface="Raleway Black"/>
              </a:defRPr>
            </a:lvl1pPr>
          </a:lstStyle>
          <a:p>
            <a:pPr lvl="0"/>
            <a:r>
              <a:rPr lang="en-US" dirty="0" err="1"/>
              <a:t>Subitle</a:t>
            </a:r>
            <a:r>
              <a:rPr lang="en-US" dirty="0"/>
              <a:t> Example here</a:t>
            </a:r>
          </a:p>
        </p:txBody>
      </p:sp>
      <p:cxnSp>
        <p:nvCxnSpPr>
          <p:cNvPr id="6" name="Straight Connector 5"/>
          <p:cNvCxnSpPr/>
          <p:nvPr userDrawn="1"/>
        </p:nvCxnSpPr>
        <p:spPr>
          <a:xfrm>
            <a:off x="3173994" y="683235"/>
            <a:ext cx="2734733"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0" name="Picture Placeholder 2"/>
          <p:cNvSpPr>
            <a:spLocks noGrp="1"/>
          </p:cNvSpPr>
          <p:nvPr>
            <p:ph type="pic" sz="quarter" idx="12"/>
          </p:nvPr>
        </p:nvSpPr>
        <p:spPr>
          <a:xfrm>
            <a:off x="1942493" y="1447165"/>
            <a:ext cx="1231502" cy="820220"/>
          </a:xfrm>
          <a:prstGeom prst="rect">
            <a:avLst/>
          </a:prstGeom>
          <a:noFill/>
        </p:spPr>
        <p:txBody>
          <a:bodyPr lIns="68580" tIns="34290" rIns="68580" bIns="34290" anchor="ctr">
            <a:normAutofit/>
          </a:bodyPr>
          <a:lstStyle>
            <a:lvl1pPr marL="0" indent="0" algn="ctr">
              <a:buNone/>
              <a:defRPr sz="1400" baseline="0">
                <a:latin typeface="Raleway"/>
                <a:cs typeface="Raleway"/>
              </a:defRPr>
            </a:lvl1pPr>
          </a:lstStyle>
          <a:p>
            <a:endParaRPr lang="en-US" dirty="0"/>
          </a:p>
        </p:txBody>
      </p:sp>
      <p:sp>
        <p:nvSpPr>
          <p:cNvPr id="20" name="Picture Placeholder 2"/>
          <p:cNvSpPr>
            <a:spLocks noGrp="1"/>
          </p:cNvSpPr>
          <p:nvPr>
            <p:ph type="pic" sz="quarter" idx="13"/>
          </p:nvPr>
        </p:nvSpPr>
        <p:spPr>
          <a:xfrm>
            <a:off x="4033486" y="1447165"/>
            <a:ext cx="1231502" cy="820220"/>
          </a:xfrm>
          <a:prstGeom prst="rect">
            <a:avLst/>
          </a:prstGeom>
          <a:noFill/>
        </p:spPr>
        <p:txBody>
          <a:bodyPr lIns="68580" tIns="34290" rIns="68580" bIns="34290" anchor="ctr">
            <a:normAutofit/>
          </a:bodyPr>
          <a:lstStyle>
            <a:lvl1pPr marL="0" indent="0" algn="ctr">
              <a:buNone/>
              <a:defRPr sz="1400" baseline="0">
                <a:latin typeface="Raleway"/>
                <a:cs typeface="Raleway"/>
              </a:defRPr>
            </a:lvl1pPr>
          </a:lstStyle>
          <a:p>
            <a:endParaRPr lang="en-US" dirty="0"/>
          </a:p>
        </p:txBody>
      </p:sp>
      <p:sp>
        <p:nvSpPr>
          <p:cNvPr id="21" name="Picture Placeholder 2"/>
          <p:cNvSpPr>
            <a:spLocks noGrp="1"/>
          </p:cNvSpPr>
          <p:nvPr>
            <p:ph type="pic" sz="quarter" idx="14"/>
          </p:nvPr>
        </p:nvSpPr>
        <p:spPr>
          <a:xfrm>
            <a:off x="6158342" y="1447165"/>
            <a:ext cx="1231502" cy="820220"/>
          </a:xfrm>
          <a:prstGeom prst="rect">
            <a:avLst/>
          </a:prstGeom>
          <a:noFill/>
        </p:spPr>
        <p:txBody>
          <a:bodyPr lIns="68580" tIns="34290" rIns="68580" bIns="34290" anchor="ctr">
            <a:normAutofit/>
          </a:bodyPr>
          <a:lstStyle>
            <a:lvl1pPr marL="0" indent="0" algn="ctr">
              <a:buNone/>
              <a:defRPr sz="1400" baseline="0">
                <a:latin typeface="Raleway"/>
                <a:cs typeface="Raleway"/>
              </a:defRPr>
            </a:lvl1pPr>
          </a:lstStyle>
          <a:p>
            <a:endParaRPr lang="en-US" dirty="0"/>
          </a:p>
        </p:txBody>
      </p:sp>
      <p:sp>
        <p:nvSpPr>
          <p:cNvPr id="11" name="Picture Placeholder 2"/>
          <p:cNvSpPr>
            <a:spLocks noGrp="1"/>
          </p:cNvSpPr>
          <p:nvPr>
            <p:ph type="pic" sz="quarter" idx="15"/>
          </p:nvPr>
        </p:nvSpPr>
        <p:spPr>
          <a:xfrm>
            <a:off x="1942493" y="3013293"/>
            <a:ext cx="1231502" cy="820220"/>
          </a:xfrm>
          <a:prstGeom prst="rect">
            <a:avLst/>
          </a:prstGeom>
          <a:noFill/>
        </p:spPr>
        <p:txBody>
          <a:bodyPr lIns="68580" tIns="34290" rIns="68580" bIns="34290" anchor="ctr">
            <a:normAutofit/>
          </a:bodyPr>
          <a:lstStyle>
            <a:lvl1pPr marL="0" indent="0" algn="ctr">
              <a:buNone/>
              <a:defRPr sz="1400" baseline="0">
                <a:latin typeface="Raleway"/>
                <a:cs typeface="Raleway"/>
              </a:defRPr>
            </a:lvl1pPr>
          </a:lstStyle>
          <a:p>
            <a:endParaRPr lang="en-US" dirty="0"/>
          </a:p>
        </p:txBody>
      </p:sp>
      <p:sp>
        <p:nvSpPr>
          <p:cNvPr id="12" name="Picture Placeholder 2"/>
          <p:cNvSpPr>
            <a:spLocks noGrp="1"/>
          </p:cNvSpPr>
          <p:nvPr>
            <p:ph type="pic" sz="quarter" idx="16"/>
          </p:nvPr>
        </p:nvSpPr>
        <p:spPr>
          <a:xfrm>
            <a:off x="4033486" y="3013293"/>
            <a:ext cx="1231502" cy="820220"/>
          </a:xfrm>
          <a:prstGeom prst="rect">
            <a:avLst/>
          </a:prstGeom>
          <a:noFill/>
        </p:spPr>
        <p:txBody>
          <a:bodyPr lIns="68580" tIns="34290" rIns="68580" bIns="34290" anchor="ctr">
            <a:normAutofit/>
          </a:bodyPr>
          <a:lstStyle>
            <a:lvl1pPr marL="0" indent="0" algn="ctr">
              <a:buNone/>
              <a:defRPr sz="1400" baseline="0">
                <a:latin typeface="Raleway"/>
                <a:cs typeface="Raleway"/>
              </a:defRPr>
            </a:lvl1pPr>
          </a:lstStyle>
          <a:p>
            <a:endParaRPr lang="en-US" dirty="0"/>
          </a:p>
        </p:txBody>
      </p:sp>
      <p:sp>
        <p:nvSpPr>
          <p:cNvPr id="13" name="Picture Placeholder 2"/>
          <p:cNvSpPr>
            <a:spLocks noGrp="1"/>
          </p:cNvSpPr>
          <p:nvPr>
            <p:ph type="pic" sz="quarter" idx="17"/>
          </p:nvPr>
        </p:nvSpPr>
        <p:spPr>
          <a:xfrm>
            <a:off x="6158342" y="3013293"/>
            <a:ext cx="1231502" cy="820220"/>
          </a:xfrm>
          <a:prstGeom prst="rect">
            <a:avLst/>
          </a:prstGeom>
          <a:noFill/>
        </p:spPr>
        <p:txBody>
          <a:bodyPr lIns="68580" tIns="34290" rIns="68580" bIns="34290" anchor="ctr">
            <a:normAutofit/>
          </a:bodyPr>
          <a:lstStyle>
            <a:lvl1pPr marL="0" indent="0" algn="ctr">
              <a:buNone/>
              <a:defRPr sz="1400" baseline="0">
                <a:latin typeface="Raleway"/>
                <a:cs typeface="Raleway"/>
              </a:defRPr>
            </a:lvl1pPr>
          </a:lstStyle>
          <a:p>
            <a:endParaRPr lang="en-US" dirty="0"/>
          </a:p>
        </p:txBody>
      </p:sp>
    </p:spTree>
    <p:extLst>
      <p:ext uri="{BB962C8B-B14F-4D97-AF65-F5344CB8AC3E}">
        <p14:creationId xmlns:p14="http://schemas.microsoft.com/office/powerpoint/2010/main" val="83164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7" presetID="53" presetClass="entr" presetSubtype="16" fill="hold" grpId="0" nodeType="withEffect" nodePh="1">
                                  <p:stCondLst>
                                    <p:cond delay="300"/>
                                  </p:stCondLst>
                                  <p:endCondLst>
                                    <p:cond evt="begin" delay="0">
                                      <p:tn val="17"/>
                                    </p:cond>
                                  </p:end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grpId="0" nodeType="withEffect" nodePh="1">
                                  <p:stCondLst>
                                    <p:cond delay="300"/>
                                  </p:stCondLst>
                                  <p:endCondLst>
                                    <p:cond evt="begin" delay="0">
                                      <p:tn val="22"/>
                                    </p:cond>
                                  </p:end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nodePh="1">
                                  <p:stCondLst>
                                    <p:cond delay="300"/>
                                  </p:stCondLst>
                                  <p:endCondLst>
                                    <p:cond evt="begin" delay="0">
                                      <p:tn val="27"/>
                                    </p:cond>
                                  </p:end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grpId="0" nodeType="withEffect" nodePh="1">
                                  <p:stCondLst>
                                    <p:cond delay="300"/>
                                  </p:stCondLst>
                                  <p:endCondLst>
                                    <p:cond evt="begin" delay="0">
                                      <p:tn val="32"/>
                                    </p:cond>
                                  </p:end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par>
                                <p:cTn id="37" presetID="53" presetClass="entr" presetSubtype="16" fill="hold" grpId="0" nodeType="withEffect" nodePh="1">
                                  <p:stCondLst>
                                    <p:cond delay="300"/>
                                  </p:stCondLst>
                                  <p:endCondLst>
                                    <p:cond evt="begin" delay="0">
                                      <p:tn val="37"/>
                                    </p:cond>
                                  </p:end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par>
                                <p:cTn id="42" presetID="53" presetClass="entr" presetSubtype="16" fill="hold" grpId="0" nodeType="withEffect" nodePh="1">
                                  <p:stCondLst>
                                    <p:cond delay="300"/>
                                  </p:stCondLst>
                                  <p:endCondLst>
                                    <p:cond evt="begin" delay="0">
                                      <p:tn val="42"/>
                                    </p:cond>
                                  </p:end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37" presetClass="entr" presetSubtype="0" fill="hold" nodeType="with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P spid="10" grpId="0"/>
      <p:bldP spid="20" grpId="0"/>
      <p:bldP spid="21" grpId="0"/>
      <p:bldP spid="11" grpId="0"/>
      <p:bldP spid="12" grpId="0"/>
      <p:bldP spid="13"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Simple Title lef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8388" y="740599"/>
            <a:ext cx="8219032" cy="337178"/>
          </a:xfrm>
          <a:prstGeom prst="rect">
            <a:avLst/>
          </a:prstGeom>
        </p:spPr>
        <p:txBody>
          <a:bodyPr lIns="68580" tIns="34290" rIns="68580" bIns="34290">
            <a:noAutofit/>
          </a:bodyPr>
          <a:lstStyle>
            <a:lvl1pPr algn="ctr">
              <a:defRPr sz="2500" cap="all">
                <a:solidFill>
                  <a:schemeClr val="tx1">
                    <a:lumMod val="75000"/>
                    <a:lumOff val="25000"/>
                  </a:schemeClr>
                </a:solidFill>
                <a:latin typeface="Raleway ExtraBold"/>
                <a:cs typeface="Raleway ExtraBold"/>
              </a:defRPr>
            </a:lvl1pPr>
          </a:lstStyle>
          <a:p>
            <a:r>
              <a:rPr lang="en-US" dirty="0"/>
              <a:t>title example</a:t>
            </a:r>
          </a:p>
        </p:txBody>
      </p:sp>
      <p:sp>
        <p:nvSpPr>
          <p:cNvPr id="5" name="Text Placeholder 5"/>
          <p:cNvSpPr>
            <a:spLocks noGrp="1"/>
          </p:cNvSpPr>
          <p:nvPr>
            <p:ph type="body" sz="quarter" idx="10" hasCustomPrompt="1"/>
          </p:nvPr>
        </p:nvSpPr>
        <p:spPr>
          <a:xfrm>
            <a:off x="458391" y="370020"/>
            <a:ext cx="8219026" cy="265094"/>
          </a:xfrm>
          <a:prstGeom prst="rect">
            <a:avLst/>
          </a:prstGeom>
        </p:spPr>
        <p:txBody>
          <a:bodyPr lIns="68580" tIns="34290" rIns="68580" bIns="34290">
            <a:noAutofit/>
          </a:bodyPr>
          <a:lstStyle>
            <a:lvl1pPr marL="0" indent="0" algn="ctr">
              <a:buNone/>
              <a:defRPr sz="1200" cap="all">
                <a:solidFill>
                  <a:schemeClr val="accent1"/>
                </a:solidFill>
                <a:latin typeface="Raleway Black"/>
                <a:cs typeface="Raleway Black"/>
              </a:defRPr>
            </a:lvl1pPr>
          </a:lstStyle>
          <a:p>
            <a:pPr lvl="0"/>
            <a:r>
              <a:rPr lang="en-US" dirty="0" err="1"/>
              <a:t>Subitle</a:t>
            </a:r>
            <a:r>
              <a:rPr lang="en-US" dirty="0"/>
              <a:t> Example here</a:t>
            </a:r>
          </a:p>
        </p:txBody>
      </p:sp>
      <p:cxnSp>
        <p:nvCxnSpPr>
          <p:cNvPr id="6" name="Straight Connector 5"/>
          <p:cNvCxnSpPr/>
          <p:nvPr userDrawn="1"/>
        </p:nvCxnSpPr>
        <p:spPr>
          <a:xfrm>
            <a:off x="3173994" y="683235"/>
            <a:ext cx="2734733"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08413" y="1484169"/>
            <a:ext cx="1579280" cy="3152889"/>
          </a:xfrm>
          <a:prstGeom prst="rect">
            <a:avLst/>
          </a:prstGeom>
        </p:spPr>
      </p:pic>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9143" y="1480423"/>
            <a:ext cx="1579280" cy="3152889"/>
          </a:xfrm>
          <a:prstGeom prst="rect">
            <a:avLst/>
          </a:prstGeom>
        </p:spPr>
      </p:pic>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32840" y="1210455"/>
            <a:ext cx="1893102" cy="3779406"/>
          </a:xfrm>
          <a:prstGeom prst="rect">
            <a:avLst/>
          </a:prstGeom>
        </p:spPr>
      </p:pic>
      <p:sp>
        <p:nvSpPr>
          <p:cNvPr id="11" name="Picture Placeholder 2"/>
          <p:cNvSpPr>
            <a:spLocks noGrp="1"/>
          </p:cNvSpPr>
          <p:nvPr>
            <p:ph type="pic" sz="quarter" idx="13"/>
          </p:nvPr>
        </p:nvSpPr>
        <p:spPr>
          <a:xfrm>
            <a:off x="563033" y="1900768"/>
            <a:ext cx="1007534" cy="2180166"/>
          </a:xfrm>
          <a:prstGeom prst="rect">
            <a:avLst/>
          </a:prstGeom>
          <a:noFill/>
        </p:spPr>
        <p:txBody>
          <a:bodyPr lIns="68580" tIns="34290" rIns="68580" bIns="34290" anchor="ctr">
            <a:normAutofit/>
          </a:bodyPr>
          <a:lstStyle>
            <a:lvl1pPr marL="0" indent="0" algn="ctr">
              <a:buNone/>
              <a:defRPr sz="1400" baseline="0">
                <a:latin typeface="Raleway"/>
                <a:cs typeface="Raleway"/>
              </a:defRPr>
            </a:lvl1pPr>
          </a:lstStyle>
          <a:p>
            <a:endParaRPr lang="en-US" dirty="0"/>
          </a:p>
        </p:txBody>
      </p:sp>
      <p:sp>
        <p:nvSpPr>
          <p:cNvPr id="16" name="Picture Placeholder 2"/>
          <p:cNvSpPr>
            <a:spLocks noGrp="1"/>
          </p:cNvSpPr>
          <p:nvPr>
            <p:ph type="pic" sz="quarter" idx="14"/>
          </p:nvPr>
        </p:nvSpPr>
        <p:spPr>
          <a:xfrm>
            <a:off x="3169761" y="1900768"/>
            <a:ext cx="1007534" cy="2180166"/>
          </a:xfrm>
          <a:prstGeom prst="rect">
            <a:avLst/>
          </a:prstGeom>
          <a:noFill/>
        </p:spPr>
        <p:txBody>
          <a:bodyPr lIns="68580" tIns="34290" rIns="68580" bIns="34290" anchor="ctr">
            <a:normAutofit/>
          </a:bodyPr>
          <a:lstStyle>
            <a:lvl1pPr marL="0" indent="0" algn="ctr">
              <a:buNone/>
              <a:defRPr sz="1400" baseline="0">
                <a:latin typeface="Raleway"/>
                <a:cs typeface="Raleway"/>
              </a:defRPr>
            </a:lvl1pPr>
          </a:lstStyle>
          <a:p>
            <a:endParaRPr lang="en-US" dirty="0"/>
          </a:p>
        </p:txBody>
      </p:sp>
      <p:sp>
        <p:nvSpPr>
          <p:cNvPr id="17" name="Picture Placeholder 2"/>
          <p:cNvSpPr>
            <a:spLocks noGrp="1"/>
          </p:cNvSpPr>
          <p:nvPr>
            <p:ph type="pic" sz="quarter" idx="15"/>
          </p:nvPr>
        </p:nvSpPr>
        <p:spPr>
          <a:xfrm>
            <a:off x="1645761" y="1714516"/>
            <a:ext cx="1436106" cy="2616184"/>
          </a:xfrm>
          <a:prstGeom prst="rect">
            <a:avLst/>
          </a:prstGeom>
          <a:noFill/>
        </p:spPr>
        <p:txBody>
          <a:bodyPr lIns="68580" tIns="34290" rIns="68580" bIns="34290" anchor="ctr">
            <a:normAutofit/>
          </a:bodyPr>
          <a:lstStyle>
            <a:lvl1pPr marL="0" indent="0" algn="ctr">
              <a:buNone/>
              <a:defRPr sz="1400" baseline="0">
                <a:latin typeface="Raleway"/>
                <a:cs typeface="Raleway"/>
              </a:defRPr>
            </a:lvl1pPr>
          </a:lstStyle>
          <a:p>
            <a:endParaRPr lang="en-US" dirty="0"/>
          </a:p>
        </p:txBody>
      </p:sp>
    </p:spTree>
    <p:extLst>
      <p:ext uri="{BB962C8B-B14F-4D97-AF65-F5344CB8AC3E}">
        <p14:creationId xmlns:p14="http://schemas.microsoft.com/office/powerpoint/2010/main" val="246653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900" decel="100000" fill="hold"/>
                                        <p:tgtEl>
                                          <p:spTgt spid="1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60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900" decel="100000" fill="hold"/>
                                        <p:tgtEl>
                                          <p:spTgt spid="1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7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900" decel="100000" fill="hold"/>
                                        <p:tgtEl>
                                          <p:spTgt spid="1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35" presetID="10" presetClass="entr" presetSubtype="0" fill="hold" grpId="0" nodeType="withEffect" nodePh="1">
                                  <p:stCondLst>
                                    <p:cond delay="700"/>
                                  </p:stCondLst>
                                  <p:endCondLst>
                                    <p:cond evt="begin" delay="0">
                                      <p:tn val="35"/>
                                    </p:cond>
                                  </p:end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nodePh="1">
                                  <p:stCondLst>
                                    <p:cond delay="700"/>
                                  </p:stCondLst>
                                  <p:endCondLst>
                                    <p:cond evt="begin" delay="0">
                                      <p:tn val="38"/>
                                    </p:cond>
                                  </p:end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nodePh="1">
                                  <p:stCondLst>
                                    <p:cond delay="700"/>
                                  </p:stCondLst>
                                  <p:endCondLst>
                                    <p:cond evt="begin" delay="0">
                                      <p:tn val="41"/>
                                    </p:cond>
                                  </p:end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37" presetClass="entr" presetSubtype="0" fill="hold" nodeType="with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P spid="11" grpId="0"/>
      <p:bldP spid="16" grpId="0"/>
      <p:bldP spid="17"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Simple Title lef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8388" y="740599"/>
            <a:ext cx="8219032" cy="337178"/>
          </a:xfrm>
          <a:prstGeom prst="rect">
            <a:avLst/>
          </a:prstGeom>
        </p:spPr>
        <p:txBody>
          <a:bodyPr lIns="68580" tIns="34290" rIns="68580" bIns="34290">
            <a:noAutofit/>
          </a:bodyPr>
          <a:lstStyle>
            <a:lvl1pPr algn="ctr">
              <a:defRPr sz="2500" cap="all">
                <a:solidFill>
                  <a:schemeClr val="tx1">
                    <a:lumMod val="75000"/>
                    <a:lumOff val="25000"/>
                  </a:schemeClr>
                </a:solidFill>
                <a:latin typeface="Raleway ExtraBold"/>
                <a:cs typeface="Raleway ExtraBold"/>
              </a:defRPr>
            </a:lvl1pPr>
          </a:lstStyle>
          <a:p>
            <a:r>
              <a:rPr lang="en-US" dirty="0"/>
              <a:t>title example</a:t>
            </a:r>
          </a:p>
        </p:txBody>
      </p:sp>
      <p:sp>
        <p:nvSpPr>
          <p:cNvPr id="5" name="Text Placeholder 5"/>
          <p:cNvSpPr>
            <a:spLocks noGrp="1"/>
          </p:cNvSpPr>
          <p:nvPr>
            <p:ph type="body" sz="quarter" idx="10" hasCustomPrompt="1"/>
          </p:nvPr>
        </p:nvSpPr>
        <p:spPr>
          <a:xfrm>
            <a:off x="458391" y="370020"/>
            <a:ext cx="8219026" cy="265094"/>
          </a:xfrm>
          <a:prstGeom prst="rect">
            <a:avLst/>
          </a:prstGeom>
        </p:spPr>
        <p:txBody>
          <a:bodyPr lIns="68580" tIns="34290" rIns="68580" bIns="34290">
            <a:noAutofit/>
          </a:bodyPr>
          <a:lstStyle>
            <a:lvl1pPr marL="0" indent="0" algn="ctr">
              <a:buNone/>
              <a:defRPr sz="1200" cap="all">
                <a:solidFill>
                  <a:schemeClr val="accent1"/>
                </a:solidFill>
                <a:latin typeface="Raleway Black"/>
                <a:cs typeface="Raleway Black"/>
              </a:defRPr>
            </a:lvl1pPr>
          </a:lstStyle>
          <a:p>
            <a:pPr lvl="0"/>
            <a:r>
              <a:rPr lang="en-US" dirty="0" err="1"/>
              <a:t>Subitle</a:t>
            </a:r>
            <a:r>
              <a:rPr lang="en-US" dirty="0"/>
              <a:t> Example here</a:t>
            </a:r>
          </a:p>
        </p:txBody>
      </p:sp>
      <p:cxnSp>
        <p:nvCxnSpPr>
          <p:cNvPr id="6" name="Straight Connector 5"/>
          <p:cNvCxnSpPr/>
          <p:nvPr userDrawn="1"/>
        </p:nvCxnSpPr>
        <p:spPr>
          <a:xfrm>
            <a:off x="3173994" y="683235"/>
            <a:ext cx="2734733"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2853" y="1317956"/>
            <a:ext cx="2062674" cy="3450823"/>
          </a:xfrm>
          <a:prstGeom prst="rect">
            <a:avLst/>
          </a:prstGeom>
        </p:spPr>
      </p:pic>
      <p:sp>
        <p:nvSpPr>
          <p:cNvPr id="19" name="Picture Placeholder 3"/>
          <p:cNvSpPr>
            <a:spLocks noGrp="1"/>
          </p:cNvSpPr>
          <p:nvPr>
            <p:ph type="pic" sz="quarter" idx="13"/>
          </p:nvPr>
        </p:nvSpPr>
        <p:spPr>
          <a:xfrm>
            <a:off x="1126757" y="2174942"/>
            <a:ext cx="1447873" cy="1727938"/>
          </a:xfrm>
          <a:prstGeom prst="roundRect">
            <a:avLst>
              <a:gd name="adj" fmla="val 10760"/>
            </a:avLst>
          </a:prstGeom>
        </p:spPr>
      </p:sp>
    </p:spTree>
    <p:extLst>
      <p:ext uri="{BB962C8B-B14F-4D97-AF65-F5344CB8AC3E}">
        <p14:creationId xmlns:p14="http://schemas.microsoft.com/office/powerpoint/2010/main" val="253906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par>
                          <p:cTn id="17" fill="hold">
                            <p:stCondLst>
                              <p:cond delay="900"/>
                            </p:stCondLst>
                            <p:childTnLst>
                              <p:par>
                                <p:cTn id="18" presetID="2" presetClass="entr" presetSubtype="8"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0-#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37" presetClass="entr" presetSubtype="0" fill="hold" nodeType="with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Simple Title left">
    <p:spTree>
      <p:nvGrpSpPr>
        <p:cNvPr id="1" name=""/>
        <p:cNvGrpSpPr/>
        <p:nvPr/>
      </p:nvGrpSpPr>
      <p:grpSpPr>
        <a:xfrm>
          <a:off x="0" y="0"/>
          <a:ext cx="0" cy="0"/>
          <a:chOff x="0" y="0"/>
          <a:chExt cx="0" cy="0"/>
        </a:xfrm>
      </p:grpSpPr>
      <p:grpSp>
        <p:nvGrpSpPr>
          <p:cNvPr id="7" name="Group 6"/>
          <p:cNvGrpSpPr/>
          <p:nvPr userDrawn="1"/>
        </p:nvGrpSpPr>
        <p:grpSpPr>
          <a:xfrm>
            <a:off x="321999" y="1009436"/>
            <a:ext cx="4689352" cy="3829730"/>
            <a:chOff x="144192" y="1314248"/>
            <a:chExt cx="4689352" cy="3829730"/>
          </a:xfrm>
        </p:grpSpPr>
        <p:pic>
          <p:nvPicPr>
            <p:cNvPr id="2" name="Picture 1" descr="Captura de pantalla 2016-03-07 a las 10.49.25 a.m..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192" y="1314248"/>
              <a:ext cx="4689352" cy="3829730"/>
            </a:xfrm>
            <a:prstGeom prst="rect">
              <a:avLst/>
            </a:prstGeom>
          </p:spPr>
        </p:pic>
        <p:sp>
          <p:nvSpPr>
            <p:cNvPr id="3" name="Rectangle 2"/>
            <p:cNvSpPr/>
            <p:nvPr userDrawn="1"/>
          </p:nvSpPr>
          <p:spPr>
            <a:xfrm>
              <a:off x="1946352" y="1533902"/>
              <a:ext cx="1107134" cy="1067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9" name="Picture Placeholder 3"/>
          <p:cNvSpPr>
            <a:spLocks noGrp="1"/>
          </p:cNvSpPr>
          <p:nvPr>
            <p:ph type="pic" sz="quarter" idx="13"/>
          </p:nvPr>
        </p:nvSpPr>
        <p:spPr>
          <a:xfrm>
            <a:off x="637414" y="1382759"/>
            <a:ext cx="4061866" cy="3019896"/>
          </a:xfrm>
          <a:prstGeom prst="roundRect">
            <a:avLst>
              <a:gd name="adj" fmla="val 0"/>
            </a:avLst>
          </a:prstGeom>
        </p:spPr>
      </p:sp>
      <p:sp>
        <p:nvSpPr>
          <p:cNvPr id="12" name="Text Placeholder 5"/>
          <p:cNvSpPr>
            <a:spLocks noGrp="1"/>
          </p:cNvSpPr>
          <p:nvPr>
            <p:ph type="body" sz="quarter" idx="12" hasCustomPrompt="1"/>
          </p:nvPr>
        </p:nvSpPr>
        <p:spPr>
          <a:xfrm>
            <a:off x="5367844" y="2351815"/>
            <a:ext cx="2717800" cy="1068741"/>
          </a:xfrm>
          <a:prstGeom prst="rect">
            <a:avLst/>
          </a:prstGeom>
        </p:spPr>
        <p:txBody>
          <a:bodyPr lIns="68580" tIns="34290" rIns="68580" bIns="34290">
            <a:noAutofit/>
          </a:bodyPr>
          <a:lstStyle>
            <a:lvl1pPr marL="0" indent="0" algn="l">
              <a:lnSpc>
                <a:spcPct val="120000"/>
              </a:lnSpc>
              <a:buNone/>
              <a:defRPr lang="en-US" sz="900" smtClean="0">
                <a:solidFill>
                  <a:schemeClr val="tx1">
                    <a:lumMod val="50000"/>
                    <a:lumOff val="50000"/>
                  </a:schemeClr>
                </a:solidFill>
                <a:latin typeface="Raleway"/>
                <a:cs typeface="Raleway"/>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p>
        </p:txBody>
      </p:sp>
      <p:sp>
        <p:nvSpPr>
          <p:cNvPr id="13" name="Title 3"/>
          <p:cNvSpPr>
            <a:spLocks noGrp="1"/>
          </p:cNvSpPr>
          <p:nvPr>
            <p:ph type="title" hasCustomPrompt="1"/>
          </p:nvPr>
        </p:nvSpPr>
        <p:spPr>
          <a:xfrm>
            <a:off x="5367845" y="1522510"/>
            <a:ext cx="2717800" cy="839697"/>
          </a:xfrm>
          <a:prstGeom prst="rect">
            <a:avLst/>
          </a:prstGeom>
        </p:spPr>
        <p:txBody>
          <a:bodyPr lIns="68580" tIns="34290" rIns="68580" bIns="34290">
            <a:noAutofit/>
          </a:bodyPr>
          <a:lstStyle>
            <a:lvl1pPr algn="l">
              <a:defRPr sz="2500" cap="all">
                <a:solidFill>
                  <a:schemeClr val="tx1">
                    <a:lumMod val="75000"/>
                    <a:lumOff val="25000"/>
                  </a:schemeClr>
                </a:solidFill>
                <a:latin typeface="Raleway ExtraBold"/>
                <a:cs typeface="Raleway ExtraBold"/>
              </a:defRPr>
            </a:lvl1pPr>
          </a:lstStyle>
          <a:p>
            <a:r>
              <a:rPr lang="en-US" dirty="0"/>
              <a:t>title example here</a:t>
            </a:r>
          </a:p>
        </p:txBody>
      </p:sp>
      <p:sp>
        <p:nvSpPr>
          <p:cNvPr id="14" name="Text Placeholder 5"/>
          <p:cNvSpPr>
            <a:spLocks noGrp="1"/>
          </p:cNvSpPr>
          <p:nvPr>
            <p:ph type="body" sz="quarter" idx="10" hasCustomPrompt="1"/>
          </p:nvPr>
        </p:nvSpPr>
        <p:spPr>
          <a:xfrm>
            <a:off x="5367844" y="1225731"/>
            <a:ext cx="2048933" cy="213595"/>
          </a:xfrm>
          <a:prstGeom prst="rect">
            <a:avLst/>
          </a:prstGeom>
        </p:spPr>
        <p:txBody>
          <a:bodyPr lIns="68580" tIns="34290" rIns="68580" bIns="34290">
            <a:noAutofit/>
          </a:bodyPr>
          <a:lstStyle>
            <a:lvl1pPr marL="0" indent="0" algn="l">
              <a:buNone/>
              <a:defRPr sz="1200" cap="all">
                <a:solidFill>
                  <a:schemeClr val="accent1"/>
                </a:solidFill>
                <a:latin typeface="Raleway Black"/>
                <a:cs typeface="Raleway Black"/>
              </a:defRPr>
            </a:lvl1pPr>
          </a:lstStyle>
          <a:p>
            <a:pPr lvl="0"/>
            <a:r>
              <a:rPr lang="en-US" dirty="0" err="1"/>
              <a:t>Subitle</a:t>
            </a:r>
            <a:r>
              <a:rPr lang="en-US" dirty="0"/>
              <a:t> Example here</a:t>
            </a:r>
          </a:p>
        </p:txBody>
      </p:sp>
    </p:spTree>
    <p:extLst>
      <p:ext uri="{BB962C8B-B14F-4D97-AF65-F5344CB8AC3E}">
        <p14:creationId xmlns:p14="http://schemas.microsoft.com/office/powerpoint/2010/main" val="282099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30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600"/>
                                        <p:tgtEl>
                                          <p:spTgt spid="12">
                                            <p:txEl>
                                              <p:pRg st="0" end="0"/>
                                            </p:txEl>
                                          </p:spTgt>
                                        </p:tgtEl>
                                      </p:cBhvr>
                                    </p:animEffect>
                                    <p:anim calcmode="lin" valueType="num">
                                      <p:cBhvr>
                                        <p:cTn id="8" dur="6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540" decel="100000" fill="hold"/>
                                        <p:tgtEl>
                                          <p:spTgt spid="12">
                                            <p:txEl>
                                              <p:pRg st="0" end="0"/>
                                            </p:txEl>
                                          </p:spTgt>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12">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600"/>
                                        <p:tgtEl>
                                          <p:spTgt spid="13"/>
                                        </p:tgtEl>
                                      </p:cBhvr>
                                    </p:animEffect>
                                    <p:anim calcmode="lin" valueType="num">
                                      <p:cBhvr>
                                        <p:cTn id="14" dur="600" fill="hold"/>
                                        <p:tgtEl>
                                          <p:spTgt spid="13"/>
                                        </p:tgtEl>
                                        <p:attrNameLst>
                                          <p:attrName>ppt_x</p:attrName>
                                        </p:attrNameLst>
                                      </p:cBhvr>
                                      <p:tavLst>
                                        <p:tav tm="0">
                                          <p:val>
                                            <p:strVal val="#ppt_x"/>
                                          </p:val>
                                        </p:tav>
                                        <p:tav tm="100000">
                                          <p:val>
                                            <p:strVal val="#ppt_x"/>
                                          </p:val>
                                        </p:tav>
                                      </p:tavLst>
                                    </p:anim>
                                    <p:anim calcmode="lin" valueType="num">
                                      <p:cBhvr>
                                        <p:cTn id="15" dur="540" decel="100000" fill="hold"/>
                                        <p:tgtEl>
                                          <p:spTgt spid="13"/>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13"/>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300"/>
                                  </p:stCondLst>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fade">
                                      <p:cBhvr>
                                        <p:cTn id="19" dur="600"/>
                                        <p:tgtEl>
                                          <p:spTgt spid="14">
                                            <p:txEl>
                                              <p:pRg st="0" end="0"/>
                                            </p:txEl>
                                          </p:spTgt>
                                        </p:tgtEl>
                                      </p:cBhvr>
                                    </p:animEffect>
                                    <p:anim calcmode="lin" valueType="num">
                                      <p:cBhvr>
                                        <p:cTn id="20" dur="6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1" dur="540" decel="100000" fill="hold"/>
                                        <p:tgtEl>
                                          <p:spTgt spid="14">
                                            <p:txEl>
                                              <p:pRg st="0" end="0"/>
                                            </p:txEl>
                                          </p:spTgt>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14">
                                            <p:txEl>
                                              <p:pRg st="0" end="0"/>
                                            </p:txEl>
                                          </p:spTgt>
                                        </p:tgtEl>
                                        <p:attrNameLst>
                                          <p:attrName>ppt_y</p:attrName>
                                        </p:attrNameLst>
                                      </p:cBhvr>
                                      <p:tavLst>
                                        <p:tav tm="0">
                                          <p:val>
                                            <p:strVal val="#ppt_y-.03"/>
                                          </p:val>
                                        </p:tav>
                                        <p:tav tm="100000">
                                          <p:val>
                                            <p:strVal val="#ppt_y"/>
                                          </p:val>
                                        </p:tav>
                                      </p:tavLst>
                                    </p:anim>
                                  </p:childTnLst>
                                </p:cTn>
                              </p:par>
                              <p:par>
                                <p:cTn id="23" presetID="12" presetClass="entr" presetSubtype="4" fill="hold"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ppt_y</p:attrName>
                                        </p:attrNameLst>
                                      </p:cBhvr>
                                      <p:tavLst>
                                        <p:tav tm="0">
                                          <p:val>
                                            <p:strVal val="#ppt_y+#ppt_h*1.125000"/>
                                          </p:val>
                                        </p:tav>
                                        <p:tav tm="100000">
                                          <p:val>
                                            <p:strVal val="#ppt_y"/>
                                          </p:val>
                                        </p:tav>
                                      </p:tavLst>
                                    </p:anim>
                                    <p:animEffect transition="in" filter="wipe(up)">
                                      <p:cBhvr>
                                        <p:cTn id="26" dur="500"/>
                                        <p:tgtEl>
                                          <p:spTgt spid="7"/>
                                        </p:tgtEl>
                                      </p:cBhvr>
                                    </p:animEffect>
                                  </p:childTnLst>
                                </p:cTn>
                              </p:par>
                              <p:par>
                                <p:cTn id="27" presetID="10" presetClass="entr" presetSubtype="0" fill="hold" nodeType="withEffect">
                                  <p:stCondLst>
                                    <p:cond delay="50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37" presetClass="entr" presetSubtype="0" fill="hold" nodeType="withEffect" nodePh="1">
                  <p:stCondLst>
                    <p:cond delay="300"/>
                  </p:stCondLst>
                  <p:childTnLst>
                    <p:set>
                      <p:cBhvr>
                        <p:cTn dur="1" fill="hold">
                          <p:stCondLst>
                            <p:cond delay="0"/>
                          </p:stCondLst>
                        </p:cTn>
                        <p:tgtEl>
                          <p:spTgt spid="12"/>
                        </p:tgtEl>
                        <p:attrNameLst>
                          <p:attrName>style.visibility</p:attrName>
                        </p:attrNameLst>
                      </p:cBhvr>
                      <p:to>
                        <p:strVal val="visible"/>
                      </p:to>
                    </p:set>
                    <p:animEffect transition="in" filter="fade">
                      <p:cBhvr>
                        <p:cTn dur="600"/>
                        <p:tgtEl>
                          <p:spTgt spid="12"/>
                        </p:tgtEl>
                      </p:cBhvr>
                    </p:animEffect>
                    <p:anim calcmode="lin" valueType="num">
                      <p:cBhvr>
                        <p:cTn dur="600" fill="hold"/>
                        <p:tgtEl>
                          <p:spTgt spid="12"/>
                        </p:tgtEl>
                        <p:attrNameLst>
                          <p:attrName>ppt_x</p:attrName>
                        </p:attrNameLst>
                      </p:cBhvr>
                      <p:tavLst>
                        <p:tav tm="0">
                          <p:val>
                            <p:strVal val="#ppt_x"/>
                          </p:val>
                        </p:tav>
                        <p:tav tm="100000">
                          <p:val>
                            <p:strVal val="#ppt_x"/>
                          </p:val>
                        </p:tav>
                      </p:tavLst>
                    </p:anim>
                    <p:anim calcmode="lin" valueType="num">
                      <p:cBhvr>
                        <p:cTn dur="540" decel="100000" fill="hold"/>
                        <p:tgtEl>
                          <p:spTgt spid="12"/>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2"/>
                        </p:tgtEl>
                        <p:attrNameLst>
                          <p:attrName>ppt_y</p:attrName>
                        </p:attrNameLst>
                      </p:cBhvr>
                      <p:tavLst>
                        <p:tav tm="0">
                          <p:val>
                            <p:strVal val="#ppt_y-.03"/>
                          </p:val>
                        </p:tav>
                        <p:tav tm="100000">
                          <p:val>
                            <p:strVal val="#ppt_y"/>
                          </p:val>
                        </p:tav>
                      </p:tavLst>
                    </p:anim>
                  </p:childTnLst>
                </p:cTn>
              </p:par>
            </p:tnLst>
          </p:tmpl>
        </p:tmplLst>
      </p:bldP>
      <p:bldP spid="13" grpId="0"/>
      <p:bldP spid="14" grpId="0" build="p">
        <p:tmplLst>
          <p:tmpl lvl="1">
            <p:tnLst>
              <p:par>
                <p:cTn presetID="37" presetClass="entr" presetSubtype="0" fill="hold" nodeType="withEffect">
                  <p:stCondLst>
                    <p:cond delay="300"/>
                  </p:stCondLst>
                  <p:childTnLst>
                    <p:set>
                      <p:cBhvr>
                        <p:cTn dur="1" fill="hold">
                          <p:stCondLst>
                            <p:cond delay="0"/>
                          </p:stCondLst>
                        </p:cTn>
                        <p:tgtEl>
                          <p:spTgt spid="14"/>
                        </p:tgtEl>
                        <p:attrNameLst>
                          <p:attrName>style.visibility</p:attrName>
                        </p:attrNameLst>
                      </p:cBhvr>
                      <p:to>
                        <p:strVal val="visible"/>
                      </p:to>
                    </p:set>
                    <p:animEffect transition="in" filter="fade">
                      <p:cBhvr>
                        <p:cTn dur="600"/>
                        <p:tgtEl>
                          <p:spTgt spid="14"/>
                        </p:tgtEl>
                      </p:cBhvr>
                    </p:animEffect>
                    <p:anim calcmode="lin" valueType="num">
                      <p:cBhvr>
                        <p:cTn dur="600" fill="hold"/>
                        <p:tgtEl>
                          <p:spTgt spid="14"/>
                        </p:tgtEl>
                        <p:attrNameLst>
                          <p:attrName>ppt_x</p:attrName>
                        </p:attrNameLst>
                      </p:cBhvr>
                      <p:tavLst>
                        <p:tav tm="0">
                          <p:val>
                            <p:strVal val="#ppt_x"/>
                          </p:val>
                        </p:tav>
                        <p:tav tm="100000">
                          <p:val>
                            <p:strVal val="#ppt_x"/>
                          </p:val>
                        </p:tav>
                      </p:tavLst>
                    </p:anim>
                    <p:anim calcmode="lin" valueType="num">
                      <p:cBhvr>
                        <p:cTn dur="540" decel="100000" fill="hold"/>
                        <p:tgtEl>
                          <p:spTgt spid="1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4"/>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Simple Title left">
    <p:spTree>
      <p:nvGrpSpPr>
        <p:cNvPr id="1" name=""/>
        <p:cNvGrpSpPr/>
        <p:nvPr/>
      </p:nvGrpSpPr>
      <p:grpSpPr>
        <a:xfrm>
          <a:off x="0" y="0"/>
          <a:ext cx="0" cy="0"/>
          <a:chOff x="0" y="0"/>
          <a:chExt cx="0" cy="0"/>
        </a:xfrm>
      </p:grpSpPr>
      <p:grpSp>
        <p:nvGrpSpPr>
          <p:cNvPr id="27" name="Group 26"/>
          <p:cNvGrpSpPr/>
          <p:nvPr userDrawn="1"/>
        </p:nvGrpSpPr>
        <p:grpSpPr>
          <a:xfrm>
            <a:off x="4543325" y="1473200"/>
            <a:ext cx="4373776" cy="3572004"/>
            <a:chOff x="144192" y="1314248"/>
            <a:chExt cx="4689352" cy="3829730"/>
          </a:xfrm>
        </p:grpSpPr>
        <p:pic>
          <p:nvPicPr>
            <p:cNvPr id="28" name="Picture 27" descr="Captura de pantalla 2016-03-07 a las 10.49.25 a.m..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192" y="1314248"/>
              <a:ext cx="4689352" cy="3829730"/>
            </a:xfrm>
            <a:prstGeom prst="rect">
              <a:avLst/>
            </a:prstGeom>
          </p:spPr>
        </p:pic>
        <p:sp>
          <p:nvSpPr>
            <p:cNvPr id="29" name="Rectangle 28"/>
            <p:cNvSpPr/>
            <p:nvPr userDrawn="1"/>
          </p:nvSpPr>
          <p:spPr>
            <a:xfrm>
              <a:off x="1946352" y="1533902"/>
              <a:ext cx="1107134" cy="1067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4" name="Group 23"/>
          <p:cNvGrpSpPr/>
          <p:nvPr userDrawn="1"/>
        </p:nvGrpSpPr>
        <p:grpSpPr>
          <a:xfrm>
            <a:off x="481459" y="1473200"/>
            <a:ext cx="4373776" cy="3572004"/>
            <a:chOff x="144192" y="1314248"/>
            <a:chExt cx="4689352" cy="3829730"/>
          </a:xfrm>
        </p:grpSpPr>
        <p:pic>
          <p:nvPicPr>
            <p:cNvPr id="25" name="Picture 24" descr="Captura de pantalla 2016-03-07 a las 10.49.25 a.m..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192" y="1314248"/>
              <a:ext cx="4689352" cy="3829730"/>
            </a:xfrm>
            <a:prstGeom prst="rect">
              <a:avLst/>
            </a:prstGeom>
          </p:spPr>
        </p:pic>
        <p:sp>
          <p:nvSpPr>
            <p:cNvPr id="26" name="Rectangle 25"/>
            <p:cNvSpPr/>
            <p:nvPr userDrawn="1"/>
          </p:nvSpPr>
          <p:spPr>
            <a:xfrm>
              <a:off x="1946352" y="1533902"/>
              <a:ext cx="1107134" cy="1067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 name="Title 3"/>
          <p:cNvSpPr>
            <a:spLocks noGrp="1"/>
          </p:cNvSpPr>
          <p:nvPr>
            <p:ph type="title" hasCustomPrompt="1"/>
          </p:nvPr>
        </p:nvSpPr>
        <p:spPr>
          <a:xfrm>
            <a:off x="458388" y="740599"/>
            <a:ext cx="8219032" cy="337178"/>
          </a:xfrm>
          <a:prstGeom prst="rect">
            <a:avLst/>
          </a:prstGeom>
        </p:spPr>
        <p:txBody>
          <a:bodyPr lIns="68580" tIns="34290" rIns="68580" bIns="34290">
            <a:noAutofit/>
          </a:bodyPr>
          <a:lstStyle>
            <a:lvl1pPr algn="ctr">
              <a:defRPr sz="2500" cap="all">
                <a:solidFill>
                  <a:schemeClr val="tx1">
                    <a:lumMod val="75000"/>
                    <a:lumOff val="25000"/>
                  </a:schemeClr>
                </a:solidFill>
                <a:latin typeface="Raleway ExtraBold"/>
                <a:cs typeface="Raleway ExtraBold"/>
              </a:defRPr>
            </a:lvl1pPr>
          </a:lstStyle>
          <a:p>
            <a:r>
              <a:rPr lang="en-US" dirty="0"/>
              <a:t>title example</a:t>
            </a:r>
          </a:p>
        </p:txBody>
      </p:sp>
      <p:sp>
        <p:nvSpPr>
          <p:cNvPr id="5" name="Text Placeholder 5"/>
          <p:cNvSpPr>
            <a:spLocks noGrp="1"/>
          </p:cNvSpPr>
          <p:nvPr>
            <p:ph type="body" sz="quarter" idx="10" hasCustomPrompt="1"/>
          </p:nvPr>
        </p:nvSpPr>
        <p:spPr>
          <a:xfrm>
            <a:off x="458391" y="370020"/>
            <a:ext cx="8219026" cy="265094"/>
          </a:xfrm>
          <a:prstGeom prst="rect">
            <a:avLst/>
          </a:prstGeom>
        </p:spPr>
        <p:txBody>
          <a:bodyPr lIns="68580" tIns="34290" rIns="68580" bIns="34290">
            <a:noAutofit/>
          </a:bodyPr>
          <a:lstStyle>
            <a:lvl1pPr marL="0" indent="0" algn="ctr">
              <a:buNone/>
              <a:defRPr sz="1200" cap="all">
                <a:solidFill>
                  <a:schemeClr val="accent1"/>
                </a:solidFill>
                <a:latin typeface="Raleway Black"/>
                <a:cs typeface="Raleway Black"/>
              </a:defRPr>
            </a:lvl1pPr>
          </a:lstStyle>
          <a:p>
            <a:pPr lvl="0"/>
            <a:r>
              <a:rPr lang="en-US" dirty="0" err="1"/>
              <a:t>Subitle</a:t>
            </a:r>
            <a:r>
              <a:rPr lang="en-US" dirty="0"/>
              <a:t> Example here</a:t>
            </a:r>
          </a:p>
        </p:txBody>
      </p:sp>
      <p:cxnSp>
        <p:nvCxnSpPr>
          <p:cNvPr id="6" name="Straight Connector 5"/>
          <p:cNvCxnSpPr/>
          <p:nvPr userDrawn="1"/>
        </p:nvCxnSpPr>
        <p:spPr>
          <a:xfrm>
            <a:off x="3173994" y="683235"/>
            <a:ext cx="2734733"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30" name="Picture Placeholder 3"/>
          <p:cNvSpPr>
            <a:spLocks noGrp="1"/>
          </p:cNvSpPr>
          <p:nvPr>
            <p:ph type="pic" sz="quarter" idx="14"/>
          </p:nvPr>
        </p:nvSpPr>
        <p:spPr>
          <a:xfrm>
            <a:off x="767968" y="1836193"/>
            <a:ext cx="1900379" cy="2803540"/>
          </a:xfrm>
          <a:prstGeom prst="roundRect">
            <a:avLst>
              <a:gd name="adj" fmla="val 0"/>
            </a:avLst>
          </a:prstGeom>
        </p:spPr>
      </p:sp>
      <p:sp>
        <p:nvSpPr>
          <p:cNvPr id="31" name="Picture Placeholder 3"/>
          <p:cNvSpPr>
            <a:spLocks noGrp="1"/>
          </p:cNvSpPr>
          <p:nvPr>
            <p:ph type="pic" sz="quarter" idx="15"/>
          </p:nvPr>
        </p:nvSpPr>
        <p:spPr>
          <a:xfrm>
            <a:off x="6730213" y="1836193"/>
            <a:ext cx="1900379" cy="2803540"/>
          </a:xfrm>
          <a:prstGeom prst="roundRect">
            <a:avLst>
              <a:gd name="adj" fmla="val 0"/>
            </a:avLst>
          </a:prstGeom>
        </p:spPr>
      </p:sp>
      <p:grpSp>
        <p:nvGrpSpPr>
          <p:cNvPr id="20" name="Group 19"/>
          <p:cNvGrpSpPr/>
          <p:nvPr userDrawn="1"/>
        </p:nvGrpSpPr>
        <p:grpSpPr>
          <a:xfrm>
            <a:off x="2352932" y="1335870"/>
            <a:ext cx="4689352" cy="3829730"/>
            <a:chOff x="144192" y="1314248"/>
            <a:chExt cx="4689352" cy="3829730"/>
          </a:xfrm>
        </p:grpSpPr>
        <p:pic>
          <p:nvPicPr>
            <p:cNvPr id="21" name="Picture 20" descr="Captura de pantalla 2016-03-07 a las 10.49.25 a.m..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4192" y="1314248"/>
              <a:ext cx="4689352" cy="3829730"/>
            </a:xfrm>
            <a:prstGeom prst="rect">
              <a:avLst/>
            </a:prstGeom>
          </p:spPr>
        </p:pic>
        <p:sp>
          <p:nvSpPr>
            <p:cNvPr id="22" name="Rectangle 21"/>
            <p:cNvSpPr/>
            <p:nvPr userDrawn="1"/>
          </p:nvSpPr>
          <p:spPr>
            <a:xfrm>
              <a:off x="1946352" y="1533902"/>
              <a:ext cx="1107134" cy="1067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Picture Placeholder 3"/>
          <p:cNvSpPr>
            <a:spLocks noGrp="1"/>
          </p:cNvSpPr>
          <p:nvPr>
            <p:ph type="pic" sz="quarter" idx="13"/>
          </p:nvPr>
        </p:nvSpPr>
        <p:spPr>
          <a:xfrm>
            <a:off x="2668347" y="1709193"/>
            <a:ext cx="4061866" cy="3019896"/>
          </a:xfrm>
          <a:prstGeom prst="roundRect">
            <a:avLst>
              <a:gd name="adj" fmla="val 0"/>
            </a:avLst>
          </a:prstGeom>
        </p:spPr>
      </p:sp>
    </p:spTree>
    <p:extLst>
      <p:ext uri="{BB962C8B-B14F-4D97-AF65-F5344CB8AC3E}">
        <p14:creationId xmlns:p14="http://schemas.microsoft.com/office/powerpoint/2010/main" val="392037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anim calcmode="lin" valueType="num">
                                      <p:cBhvr>
                                        <p:cTn id="20" dur="500" fill="hold"/>
                                        <p:tgtEl>
                                          <p:spTgt spid="24"/>
                                        </p:tgtEl>
                                        <p:attrNameLst>
                                          <p:attrName>ppt_x</p:attrName>
                                        </p:attrNameLst>
                                      </p:cBhvr>
                                      <p:tavLst>
                                        <p:tav tm="0">
                                          <p:val>
                                            <p:strVal val="#ppt_x"/>
                                          </p:val>
                                        </p:tav>
                                        <p:tav tm="100000">
                                          <p:val>
                                            <p:strVal val="#ppt_x"/>
                                          </p:val>
                                        </p:tav>
                                      </p:tavLst>
                                    </p:anim>
                                    <p:anim calcmode="lin" valueType="num">
                                      <p:cBhvr>
                                        <p:cTn id="21" dur="450" decel="100000" fill="hold"/>
                                        <p:tgtEl>
                                          <p:spTgt spid="24"/>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24"/>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60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anim calcmode="lin" valueType="num">
                                      <p:cBhvr>
                                        <p:cTn id="26" dur="500" fill="hold"/>
                                        <p:tgtEl>
                                          <p:spTgt spid="20"/>
                                        </p:tgtEl>
                                        <p:attrNameLst>
                                          <p:attrName>ppt_x</p:attrName>
                                        </p:attrNameLst>
                                      </p:cBhvr>
                                      <p:tavLst>
                                        <p:tav tm="0">
                                          <p:val>
                                            <p:strVal val="#ppt_x"/>
                                          </p:val>
                                        </p:tav>
                                        <p:tav tm="100000">
                                          <p:val>
                                            <p:strVal val="#ppt_x"/>
                                          </p:val>
                                        </p:tav>
                                      </p:tavLst>
                                    </p:anim>
                                    <p:anim calcmode="lin" valueType="num">
                                      <p:cBhvr>
                                        <p:cTn id="27" dur="450" decel="100000" fill="hold"/>
                                        <p:tgtEl>
                                          <p:spTgt spid="20"/>
                                        </p:tgtEl>
                                        <p:attrNameLst>
                                          <p:attrName>ppt_y</p:attrName>
                                        </p:attrNameLst>
                                      </p:cBhvr>
                                      <p:tavLst>
                                        <p:tav tm="0">
                                          <p:val>
                                            <p:strVal val="#ppt_y+1"/>
                                          </p:val>
                                        </p:tav>
                                        <p:tav tm="100000">
                                          <p:val>
                                            <p:strVal val="#ppt_y-.03"/>
                                          </p:val>
                                        </p:tav>
                                      </p:tavLst>
                                    </p:anim>
                                    <p:anim calcmode="lin" valueType="num">
                                      <p:cBhvr>
                                        <p:cTn id="28" dur="50" accel="100000" fill="hold">
                                          <p:stCondLst>
                                            <p:cond delay="450"/>
                                          </p:stCondLst>
                                        </p:cTn>
                                        <p:tgtEl>
                                          <p:spTgt spid="20"/>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70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anim calcmode="lin" valueType="num">
                                      <p:cBhvr>
                                        <p:cTn id="32" dur="500" fill="hold"/>
                                        <p:tgtEl>
                                          <p:spTgt spid="27"/>
                                        </p:tgtEl>
                                        <p:attrNameLst>
                                          <p:attrName>ppt_x</p:attrName>
                                        </p:attrNameLst>
                                      </p:cBhvr>
                                      <p:tavLst>
                                        <p:tav tm="0">
                                          <p:val>
                                            <p:strVal val="#ppt_x"/>
                                          </p:val>
                                        </p:tav>
                                        <p:tav tm="100000">
                                          <p:val>
                                            <p:strVal val="#ppt_x"/>
                                          </p:val>
                                        </p:tav>
                                      </p:tavLst>
                                    </p:anim>
                                    <p:anim calcmode="lin" valueType="num">
                                      <p:cBhvr>
                                        <p:cTn id="33" dur="450" decel="100000" fill="hold"/>
                                        <p:tgtEl>
                                          <p:spTgt spid="27"/>
                                        </p:tgtEl>
                                        <p:attrNameLst>
                                          <p:attrName>ppt_y</p:attrName>
                                        </p:attrNameLst>
                                      </p:cBhvr>
                                      <p:tavLst>
                                        <p:tav tm="0">
                                          <p:val>
                                            <p:strVal val="#ppt_y+1"/>
                                          </p:val>
                                        </p:tav>
                                        <p:tav tm="100000">
                                          <p:val>
                                            <p:strVal val="#ppt_y-.03"/>
                                          </p:val>
                                        </p:tav>
                                      </p:tavLst>
                                    </p:anim>
                                    <p:anim calcmode="lin" valueType="num">
                                      <p:cBhvr>
                                        <p:cTn id="34" dur="50" accel="100000" fill="hold">
                                          <p:stCondLst>
                                            <p:cond delay="45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37" presetClass="entr" presetSubtype="0" fill="hold" nodeType="with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Simple Title lef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8388" y="740599"/>
            <a:ext cx="8219032" cy="337178"/>
          </a:xfrm>
          <a:prstGeom prst="rect">
            <a:avLst/>
          </a:prstGeom>
        </p:spPr>
        <p:txBody>
          <a:bodyPr lIns="68580" tIns="34290" rIns="68580" bIns="34290">
            <a:noAutofit/>
          </a:bodyPr>
          <a:lstStyle>
            <a:lvl1pPr algn="ctr">
              <a:defRPr sz="2500" cap="all">
                <a:solidFill>
                  <a:schemeClr val="tx1">
                    <a:lumMod val="75000"/>
                    <a:lumOff val="25000"/>
                  </a:schemeClr>
                </a:solidFill>
                <a:latin typeface="Raleway ExtraBold"/>
                <a:cs typeface="Raleway ExtraBold"/>
              </a:defRPr>
            </a:lvl1pPr>
          </a:lstStyle>
          <a:p>
            <a:r>
              <a:rPr lang="en-US" dirty="0"/>
              <a:t>title example</a:t>
            </a:r>
          </a:p>
        </p:txBody>
      </p:sp>
      <p:sp>
        <p:nvSpPr>
          <p:cNvPr id="5" name="Text Placeholder 5"/>
          <p:cNvSpPr>
            <a:spLocks noGrp="1"/>
          </p:cNvSpPr>
          <p:nvPr>
            <p:ph type="body" sz="quarter" idx="10" hasCustomPrompt="1"/>
          </p:nvPr>
        </p:nvSpPr>
        <p:spPr>
          <a:xfrm>
            <a:off x="458391" y="370020"/>
            <a:ext cx="8219026" cy="265094"/>
          </a:xfrm>
          <a:prstGeom prst="rect">
            <a:avLst/>
          </a:prstGeom>
        </p:spPr>
        <p:txBody>
          <a:bodyPr lIns="68580" tIns="34290" rIns="68580" bIns="34290">
            <a:noAutofit/>
          </a:bodyPr>
          <a:lstStyle>
            <a:lvl1pPr marL="0" indent="0" algn="ctr">
              <a:buNone/>
              <a:defRPr sz="1200" cap="all">
                <a:solidFill>
                  <a:schemeClr val="accent1"/>
                </a:solidFill>
                <a:latin typeface="Raleway Black"/>
                <a:cs typeface="Raleway Black"/>
              </a:defRPr>
            </a:lvl1pPr>
          </a:lstStyle>
          <a:p>
            <a:pPr lvl="0"/>
            <a:r>
              <a:rPr lang="en-US" dirty="0" err="1"/>
              <a:t>Subitle</a:t>
            </a:r>
            <a:r>
              <a:rPr lang="en-US" dirty="0"/>
              <a:t> Example here</a:t>
            </a:r>
          </a:p>
        </p:txBody>
      </p:sp>
      <p:cxnSp>
        <p:nvCxnSpPr>
          <p:cNvPr id="6" name="Straight Connector 5"/>
          <p:cNvCxnSpPr/>
          <p:nvPr userDrawn="1"/>
        </p:nvCxnSpPr>
        <p:spPr>
          <a:xfrm>
            <a:off x="3173994" y="683235"/>
            <a:ext cx="2734733"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grpSp>
        <p:nvGrpSpPr>
          <p:cNvPr id="7" name="Group 6"/>
          <p:cNvGrpSpPr/>
          <p:nvPr userDrawn="1"/>
        </p:nvGrpSpPr>
        <p:grpSpPr>
          <a:xfrm>
            <a:off x="4630932" y="1457987"/>
            <a:ext cx="5871967" cy="3368847"/>
            <a:chOff x="5486400" y="2946400"/>
            <a:chExt cx="25576932" cy="14673922"/>
          </a:xfrm>
        </p:grpSpPr>
        <p:sp>
          <p:nvSpPr>
            <p:cNvPr id="8" name="Shape 6"/>
            <p:cNvSpPr/>
            <p:nvPr/>
          </p:nvSpPr>
          <p:spPr>
            <a:xfrm>
              <a:off x="8026400" y="3136900"/>
              <a:ext cx="20505265" cy="13901499"/>
            </a:xfrm>
            <a:custGeom>
              <a:avLst/>
              <a:gdLst/>
              <a:ahLst/>
              <a:cxnLst>
                <a:cxn ang="0">
                  <a:pos x="wd2" y="hd2"/>
                </a:cxn>
                <a:cxn ang="5400000">
                  <a:pos x="wd2" y="hd2"/>
                </a:cxn>
                <a:cxn ang="10800000">
                  <a:pos x="wd2" y="hd2"/>
                </a:cxn>
                <a:cxn ang="16200000">
                  <a:pos x="wd2" y="hd2"/>
                </a:cxn>
              </a:cxnLst>
              <a:rect l="0" t="0" r="r" b="b"/>
              <a:pathLst>
                <a:path w="21600" h="21600" extrusionOk="0">
                  <a:moveTo>
                    <a:pt x="20703" y="1320"/>
                  </a:moveTo>
                  <a:lnTo>
                    <a:pt x="20703" y="19605"/>
                  </a:lnTo>
                  <a:lnTo>
                    <a:pt x="895" y="19605"/>
                  </a:lnTo>
                  <a:lnTo>
                    <a:pt x="895" y="1320"/>
                  </a:lnTo>
                  <a:lnTo>
                    <a:pt x="20703" y="1320"/>
                  </a:lnTo>
                  <a:cubicBezTo>
                    <a:pt x="20703" y="1320"/>
                    <a:pt x="20703" y="1320"/>
                    <a:pt x="20703" y="1320"/>
                  </a:cubicBezTo>
                  <a:close/>
                  <a:moveTo>
                    <a:pt x="20983" y="0"/>
                  </a:moveTo>
                  <a:lnTo>
                    <a:pt x="617" y="0"/>
                  </a:lnTo>
                  <a:cubicBezTo>
                    <a:pt x="277" y="0"/>
                    <a:pt x="0" y="408"/>
                    <a:pt x="0" y="910"/>
                  </a:cubicBezTo>
                  <a:lnTo>
                    <a:pt x="0" y="21021"/>
                  </a:lnTo>
                  <a:lnTo>
                    <a:pt x="0" y="21156"/>
                  </a:lnTo>
                  <a:lnTo>
                    <a:pt x="0" y="21186"/>
                  </a:lnTo>
                  <a:cubicBezTo>
                    <a:pt x="0" y="21415"/>
                    <a:pt x="126" y="21600"/>
                    <a:pt x="281" y="21600"/>
                  </a:cubicBezTo>
                  <a:lnTo>
                    <a:pt x="21319" y="21600"/>
                  </a:lnTo>
                  <a:cubicBezTo>
                    <a:pt x="21474" y="21600"/>
                    <a:pt x="21600" y="21415"/>
                    <a:pt x="21600" y="21186"/>
                  </a:cubicBezTo>
                  <a:lnTo>
                    <a:pt x="21600" y="21156"/>
                  </a:lnTo>
                  <a:lnTo>
                    <a:pt x="21600" y="21021"/>
                  </a:lnTo>
                  <a:lnTo>
                    <a:pt x="21600" y="910"/>
                  </a:lnTo>
                  <a:cubicBezTo>
                    <a:pt x="21600" y="408"/>
                    <a:pt x="21323" y="0"/>
                    <a:pt x="20983" y="0"/>
                  </a:cubicBezTo>
                  <a:close/>
                </a:path>
              </a:pathLst>
            </a:custGeom>
            <a:gradFill>
              <a:gsLst>
                <a:gs pos="0">
                  <a:srgbClr val="E8E7E8"/>
                </a:gs>
                <a:gs pos="95000">
                  <a:srgbClr val="AFB2B4"/>
                </a:gs>
              </a:gsLst>
              <a:lin ang="2043523"/>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9" name="Shape 7"/>
            <p:cNvSpPr/>
            <p:nvPr/>
          </p:nvSpPr>
          <p:spPr>
            <a:xfrm>
              <a:off x="28448000" y="16751300"/>
              <a:ext cx="170192" cy="32241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11510"/>
                  </a:lnTo>
                  <a:lnTo>
                    <a:pt x="21600" y="0"/>
                  </a:lnTo>
                  <a:cubicBezTo>
                    <a:pt x="21600" y="0"/>
                    <a:pt x="21600" y="21600"/>
                    <a:pt x="21600" y="21600"/>
                  </a:cubicBezTo>
                  <a:close/>
                </a:path>
              </a:pathLst>
            </a:custGeom>
            <a:solidFill>
              <a:srgbClr val="A8A9AC"/>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10" name="Shape 8"/>
            <p:cNvSpPr/>
            <p:nvPr/>
          </p:nvSpPr>
          <p:spPr>
            <a:xfrm>
              <a:off x="7937500" y="16751300"/>
              <a:ext cx="170194" cy="32241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11832" y="12996"/>
                  </a:lnTo>
                  <a:cubicBezTo>
                    <a:pt x="11832" y="12996"/>
                    <a:pt x="21600" y="21600"/>
                    <a:pt x="21600" y="21600"/>
                  </a:cubicBezTo>
                  <a:close/>
                </a:path>
              </a:pathLst>
            </a:custGeom>
            <a:solidFill>
              <a:srgbClr val="A8A9AC"/>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11" name="Shape 9"/>
            <p:cNvSpPr/>
            <p:nvPr/>
          </p:nvSpPr>
          <p:spPr>
            <a:xfrm>
              <a:off x="7835900" y="2946400"/>
              <a:ext cx="20878159" cy="14637071"/>
            </a:xfrm>
            <a:custGeom>
              <a:avLst/>
              <a:gdLst/>
              <a:ahLst/>
              <a:cxnLst>
                <a:cxn ang="0">
                  <a:pos x="wd2" y="hd2"/>
                </a:cxn>
                <a:cxn ang="5400000">
                  <a:pos x="wd2" y="hd2"/>
                </a:cxn>
                <a:cxn ang="10800000">
                  <a:pos x="wd2" y="hd2"/>
                </a:cxn>
                <a:cxn ang="16200000">
                  <a:pos x="wd2" y="hd2"/>
                </a:cxn>
              </a:cxnLst>
              <a:rect l="0" t="0" r="r" b="b"/>
              <a:pathLst>
                <a:path w="21600" h="21600" extrusionOk="0">
                  <a:moveTo>
                    <a:pt x="20801" y="0"/>
                  </a:moveTo>
                  <a:lnTo>
                    <a:pt x="799" y="0"/>
                  </a:lnTo>
                  <a:cubicBezTo>
                    <a:pt x="358" y="0"/>
                    <a:pt x="0" y="510"/>
                    <a:pt x="0" y="1140"/>
                  </a:cubicBezTo>
                  <a:lnTo>
                    <a:pt x="0" y="20460"/>
                  </a:lnTo>
                  <a:cubicBezTo>
                    <a:pt x="0" y="21090"/>
                    <a:pt x="358" y="21600"/>
                    <a:pt x="799" y="21600"/>
                  </a:cubicBezTo>
                  <a:lnTo>
                    <a:pt x="20801" y="21600"/>
                  </a:lnTo>
                  <a:cubicBezTo>
                    <a:pt x="21242" y="21600"/>
                    <a:pt x="21600" y="21090"/>
                    <a:pt x="21600" y="20460"/>
                  </a:cubicBezTo>
                  <a:lnTo>
                    <a:pt x="21600" y="1140"/>
                  </a:lnTo>
                  <a:cubicBezTo>
                    <a:pt x="21600" y="510"/>
                    <a:pt x="21242" y="0"/>
                    <a:pt x="20801" y="0"/>
                  </a:cubicBezTo>
                  <a:cubicBezTo>
                    <a:pt x="20801" y="0"/>
                    <a:pt x="20801" y="0"/>
                    <a:pt x="20801" y="0"/>
                  </a:cubicBezTo>
                  <a:close/>
                  <a:moveTo>
                    <a:pt x="20801" y="138"/>
                  </a:moveTo>
                  <a:cubicBezTo>
                    <a:pt x="21188" y="138"/>
                    <a:pt x="21504" y="587"/>
                    <a:pt x="21504" y="1140"/>
                  </a:cubicBezTo>
                  <a:lnTo>
                    <a:pt x="21504" y="20460"/>
                  </a:lnTo>
                  <a:cubicBezTo>
                    <a:pt x="21504" y="21013"/>
                    <a:pt x="21188" y="21462"/>
                    <a:pt x="20801" y="21462"/>
                  </a:cubicBezTo>
                  <a:lnTo>
                    <a:pt x="799" y="21462"/>
                  </a:lnTo>
                  <a:cubicBezTo>
                    <a:pt x="412" y="21462"/>
                    <a:pt x="96" y="21013"/>
                    <a:pt x="96" y="20460"/>
                  </a:cubicBezTo>
                  <a:lnTo>
                    <a:pt x="96" y="1140"/>
                  </a:lnTo>
                  <a:cubicBezTo>
                    <a:pt x="96" y="587"/>
                    <a:pt x="412" y="138"/>
                    <a:pt x="799" y="138"/>
                  </a:cubicBezTo>
                  <a:lnTo>
                    <a:pt x="20801" y="138"/>
                  </a:lnTo>
                </a:path>
              </a:pathLst>
            </a:custGeom>
            <a:gradFill>
              <a:gsLst>
                <a:gs pos="100000">
                  <a:srgbClr val="C7C8CB"/>
                </a:gs>
                <a:gs pos="0">
                  <a:srgbClr val="E9EBF2"/>
                </a:gs>
              </a:gsLst>
              <a:lin ang="3283355"/>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12" name="Shape 10"/>
            <p:cNvSpPr/>
            <p:nvPr/>
          </p:nvSpPr>
          <p:spPr>
            <a:xfrm>
              <a:off x="7899400" y="3009900"/>
              <a:ext cx="20744979" cy="14503883"/>
            </a:xfrm>
            <a:custGeom>
              <a:avLst/>
              <a:gdLst/>
              <a:ahLst/>
              <a:cxnLst>
                <a:cxn ang="0">
                  <a:pos x="wd2" y="hd2"/>
                </a:cxn>
                <a:cxn ang="5400000">
                  <a:pos x="wd2" y="hd2"/>
                </a:cxn>
                <a:cxn ang="10800000">
                  <a:pos x="wd2" y="hd2"/>
                </a:cxn>
                <a:cxn ang="16200000">
                  <a:pos x="wd2" y="hd2"/>
                </a:cxn>
              </a:cxnLst>
              <a:rect l="0" t="0" r="r" b="b"/>
              <a:pathLst>
                <a:path w="21600" h="21600" extrusionOk="0">
                  <a:moveTo>
                    <a:pt x="20865" y="0"/>
                  </a:moveTo>
                  <a:lnTo>
                    <a:pt x="735" y="0"/>
                  </a:lnTo>
                  <a:cubicBezTo>
                    <a:pt x="330" y="0"/>
                    <a:pt x="0" y="472"/>
                    <a:pt x="0" y="1051"/>
                  </a:cubicBezTo>
                  <a:lnTo>
                    <a:pt x="0" y="20549"/>
                  </a:lnTo>
                  <a:cubicBezTo>
                    <a:pt x="0" y="21128"/>
                    <a:pt x="330" y="21600"/>
                    <a:pt x="735" y="21600"/>
                  </a:cubicBezTo>
                  <a:lnTo>
                    <a:pt x="20865" y="21600"/>
                  </a:lnTo>
                  <a:cubicBezTo>
                    <a:pt x="21270" y="21600"/>
                    <a:pt x="21600" y="21128"/>
                    <a:pt x="21600" y="20549"/>
                  </a:cubicBezTo>
                  <a:lnTo>
                    <a:pt x="21600" y="1051"/>
                  </a:lnTo>
                  <a:cubicBezTo>
                    <a:pt x="21600" y="472"/>
                    <a:pt x="21270" y="0"/>
                    <a:pt x="20865" y="0"/>
                  </a:cubicBezTo>
                  <a:cubicBezTo>
                    <a:pt x="20865" y="0"/>
                    <a:pt x="20865" y="0"/>
                    <a:pt x="20865" y="0"/>
                  </a:cubicBezTo>
                  <a:close/>
                  <a:moveTo>
                    <a:pt x="20865" y="40"/>
                  </a:moveTo>
                  <a:cubicBezTo>
                    <a:pt x="21255" y="40"/>
                    <a:pt x="21572" y="493"/>
                    <a:pt x="21572" y="1051"/>
                  </a:cubicBezTo>
                  <a:lnTo>
                    <a:pt x="21572" y="20549"/>
                  </a:lnTo>
                  <a:cubicBezTo>
                    <a:pt x="21572" y="21107"/>
                    <a:pt x="21255" y="21560"/>
                    <a:pt x="20865" y="21560"/>
                  </a:cubicBezTo>
                  <a:lnTo>
                    <a:pt x="735" y="21560"/>
                  </a:lnTo>
                  <a:cubicBezTo>
                    <a:pt x="345" y="21560"/>
                    <a:pt x="28" y="21107"/>
                    <a:pt x="28" y="20549"/>
                  </a:cubicBezTo>
                  <a:lnTo>
                    <a:pt x="28" y="1051"/>
                  </a:lnTo>
                  <a:cubicBezTo>
                    <a:pt x="28" y="493"/>
                    <a:pt x="345" y="40"/>
                    <a:pt x="735" y="40"/>
                  </a:cubicBezTo>
                  <a:lnTo>
                    <a:pt x="20865" y="40"/>
                  </a:lnTo>
                </a:path>
              </a:pathLst>
            </a:custGeom>
            <a:solidFill>
              <a:srgbClr val="FFFFFF">
                <a:alpha val="2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13" name="Shape 11"/>
            <p:cNvSpPr/>
            <p:nvPr/>
          </p:nvSpPr>
          <p:spPr>
            <a:xfrm>
              <a:off x="8026400" y="3136900"/>
              <a:ext cx="20505261" cy="13901513"/>
            </a:xfrm>
            <a:custGeom>
              <a:avLst/>
              <a:gdLst/>
              <a:ahLst/>
              <a:cxnLst>
                <a:cxn ang="0">
                  <a:pos x="wd2" y="hd2"/>
                </a:cxn>
                <a:cxn ang="5400000">
                  <a:pos x="wd2" y="hd2"/>
                </a:cxn>
                <a:cxn ang="10800000">
                  <a:pos x="wd2" y="hd2"/>
                </a:cxn>
                <a:cxn ang="16200000">
                  <a:pos x="wd2" y="hd2"/>
                </a:cxn>
              </a:cxnLst>
              <a:rect l="0" t="0" r="r" b="b"/>
              <a:pathLst>
                <a:path w="21600" h="21600" extrusionOk="0">
                  <a:moveTo>
                    <a:pt x="20983" y="0"/>
                  </a:moveTo>
                  <a:lnTo>
                    <a:pt x="617" y="0"/>
                  </a:lnTo>
                  <a:cubicBezTo>
                    <a:pt x="277" y="0"/>
                    <a:pt x="0" y="408"/>
                    <a:pt x="0" y="910"/>
                  </a:cubicBezTo>
                  <a:lnTo>
                    <a:pt x="0" y="21021"/>
                  </a:lnTo>
                  <a:lnTo>
                    <a:pt x="0" y="21156"/>
                  </a:lnTo>
                  <a:lnTo>
                    <a:pt x="0" y="21186"/>
                  </a:lnTo>
                  <a:cubicBezTo>
                    <a:pt x="0" y="21415"/>
                    <a:pt x="126" y="21600"/>
                    <a:pt x="281" y="21600"/>
                  </a:cubicBezTo>
                  <a:lnTo>
                    <a:pt x="21319" y="21600"/>
                  </a:lnTo>
                  <a:cubicBezTo>
                    <a:pt x="21474" y="21600"/>
                    <a:pt x="21600" y="21415"/>
                    <a:pt x="21600" y="21186"/>
                  </a:cubicBezTo>
                  <a:lnTo>
                    <a:pt x="21600" y="21156"/>
                  </a:lnTo>
                  <a:lnTo>
                    <a:pt x="21600" y="21021"/>
                  </a:lnTo>
                  <a:lnTo>
                    <a:pt x="21600" y="910"/>
                  </a:lnTo>
                  <a:cubicBezTo>
                    <a:pt x="21600" y="408"/>
                    <a:pt x="21323" y="0"/>
                    <a:pt x="20983" y="0"/>
                  </a:cubicBezTo>
                  <a:cubicBezTo>
                    <a:pt x="20983" y="0"/>
                    <a:pt x="20983" y="0"/>
                    <a:pt x="20983" y="0"/>
                  </a:cubicBezTo>
                  <a:close/>
                  <a:moveTo>
                    <a:pt x="20983" y="41"/>
                  </a:moveTo>
                  <a:cubicBezTo>
                    <a:pt x="21308" y="41"/>
                    <a:pt x="21572" y="431"/>
                    <a:pt x="21572" y="910"/>
                  </a:cubicBezTo>
                  <a:lnTo>
                    <a:pt x="21572" y="21021"/>
                  </a:lnTo>
                  <a:lnTo>
                    <a:pt x="21572" y="21156"/>
                  </a:lnTo>
                  <a:lnTo>
                    <a:pt x="21572" y="21186"/>
                  </a:lnTo>
                  <a:cubicBezTo>
                    <a:pt x="21572" y="21392"/>
                    <a:pt x="21459" y="21559"/>
                    <a:pt x="21319" y="21559"/>
                  </a:cubicBezTo>
                  <a:lnTo>
                    <a:pt x="281" y="21559"/>
                  </a:lnTo>
                  <a:cubicBezTo>
                    <a:pt x="141" y="21559"/>
                    <a:pt x="28" y="21392"/>
                    <a:pt x="28" y="21186"/>
                  </a:cubicBezTo>
                  <a:lnTo>
                    <a:pt x="28" y="21156"/>
                  </a:lnTo>
                  <a:lnTo>
                    <a:pt x="28" y="21021"/>
                  </a:lnTo>
                  <a:lnTo>
                    <a:pt x="28" y="910"/>
                  </a:lnTo>
                  <a:cubicBezTo>
                    <a:pt x="28" y="431"/>
                    <a:pt x="292" y="41"/>
                    <a:pt x="617" y="41"/>
                  </a:cubicBezTo>
                  <a:lnTo>
                    <a:pt x="20983" y="41"/>
                  </a:lnTo>
                </a:path>
              </a:pathLst>
            </a:custGeom>
            <a:solidFill>
              <a:srgbClr val="FFFFFF">
                <a:alpha val="5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14" name="Shape 12"/>
            <p:cNvSpPr/>
            <p:nvPr/>
          </p:nvSpPr>
          <p:spPr>
            <a:xfrm>
              <a:off x="7937500" y="3048000"/>
              <a:ext cx="20691710" cy="14087961"/>
            </a:xfrm>
            <a:custGeom>
              <a:avLst/>
              <a:gdLst/>
              <a:ahLst/>
              <a:cxnLst>
                <a:cxn ang="0">
                  <a:pos x="wd2" y="hd2"/>
                </a:cxn>
                <a:cxn ang="5400000">
                  <a:pos x="wd2" y="hd2"/>
                </a:cxn>
                <a:cxn ang="10800000">
                  <a:pos x="wd2" y="hd2"/>
                </a:cxn>
                <a:cxn ang="16200000">
                  <a:pos x="wd2" y="hd2"/>
                </a:cxn>
              </a:cxnLst>
              <a:rect l="0" t="0" r="r" b="b"/>
              <a:pathLst>
                <a:path w="21600" h="21600" extrusionOk="0">
                  <a:moveTo>
                    <a:pt x="20891" y="0"/>
                  </a:moveTo>
                  <a:lnTo>
                    <a:pt x="709" y="0"/>
                  </a:lnTo>
                  <a:cubicBezTo>
                    <a:pt x="318" y="0"/>
                    <a:pt x="0" y="467"/>
                    <a:pt x="0" y="1041"/>
                  </a:cubicBezTo>
                  <a:lnTo>
                    <a:pt x="0" y="20885"/>
                  </a:lnTo>
                  <a:lnTo>
                    <a:pt x="0" y="21019"/>
                  </a:lnTo>
                  <a:lnTo>
                    <a:pt x="0" y="21049"/>
                  </a:lnTo>
                  <a:cubicBezTo>
                    <a:pt x="0" y="21353"/>
                    <a:pt x="168" y="21600"/>
                    <a:pt x="375" y="21600"/>
                  </a:cubicBezTo>
                  <a:lnTo>
                    <a:pt x="21225" y="21600"/>
                  </a:lnTo>
                  <a:cubicBezTo>
                    <a:pt x="21432" y="21600"/>
                    <a:pt x="21600" y="21353"/>
                    <a:pt x="21600" y="21049"/>
                  </a:cubicBezTo>
                  <a:lnTo>
                    <a:pt x="21600" y="21019"/>
                  </a:lnTo>
                  <a:lnTo>
                    <a:pt x="21600" y="20885"/>
                  </a:lnTo>
                  <a:lnTo>
                    <a:pt x="21600" y="1041"/>
                  </a:lnTo>
                  <a:cubicBezTo>
                    <a:pt x="21600" y="467"/>
                    <a:pt x="21282" y="0"/>
                    <a:pt x="20891" y="0"/>
                  </a:cubicBezTo>
                  <a:cubicBezTo>
                    <a:pt x="20891" y="0"/>
                    <a:pt x="20891" y="0"/>
                    <a:pt x="20891" y="0"/>
                  </a:cubicBezTo>
                  <a:close/>
                  <a:moveTo>
                    <a:pt x="20891" y="143"/>
                  </a:moveTo>
                  <a:cubicBezTo>
                    <a:pt x="21228" y="143"/>
                    <a:pt x="21503" y="546"/>
                    <a:pt x="21503" y="1041"/>
                  </a:cubicBezTo>
                  <a:lnTo>
                    <a:pt x="21503" y="20885"/>
                  </a:lnTo>
                  <a:lnTo>
                    <a:pt x="21503" y="21019"/>
                  </a:lnTo>
                  <a:lnTo>
                    <a:pt x="21503" y="21049"/>
                  </a:lnTo>
                  <a:cubicBezTo>
                    <a:pt x="21503" y="21274"/>
                    <a:pt x="21378" y="21457"/>
                    <a:pt x="21225" y="21457"/>
                  </a:cubicBezTo>
                  <a:lnTo>
                    <a:pt x="375" y="21457"/>
                  </a:lnTo>
                  <a:cubicBezTo>
                    <a:pt x="222" y="21457"/>
                    <a:pt x="97" y="21274"/>
                    <a:pt x="97" y="21049"/>
                  </a:cubicBezTo>
                  <a:lnTo>
                    <a:pt x="97" y="21019"/>
                  </a:lnTo>
                  <a:lnTo>
                    <a:pt x="97" y="20885"/>
                  </a:lnTo>
                  <a:lnTo>
                    <a:pt x="97" y="1041"/>
                  </a:lnTo>
                  <a:cubicBezTo>
                    <a:pt x="97" y="546"/>
                    <a:pt x="372" y="143"/>
                    <a:pt x="709" y="143"/>
                  </a:cubicBezTo>
                  <a:lnTo>
                    <a:pt x="20891" y="143"/>
                  </a:lnTo>
                </a:path>
              </a:pathLst>
            </a:custGeom>
            <a:gradFill>
              <a:gsLst>
                <a:gs pos="0">
                  <a:srgbClr val="47484B"/>
                </a:gs>
                <a:gs pos="100000">
                  <a:srgbClr val="47484B"/>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15" name="Shape 13"/>
            <p:cNvSpPr/>
            <p:nvPr/>
          </p:nvSpPr>
          <p:spPr>
            <a:xfrm>
              <a:off x="27927300" y="3073400"/>
              <a:ext cx="675538" cy="675552"/>
            </a:xfrm>
            <a:custGeom>
              <a:avLst/>
              <a:gdLst/>
              <a:ahLst/>
              <a:cxnLst>
                <a:cxn ang="0">
                  <a:pos x="wd2" y="hd2"/>
                </a:cxn>
                <a:cxn ang="5400000">
                  <a:pos x="wd2" y="hd2"/>
                </a:cxn>
                <a:cxn ang="10800000">
                  <a:pos x="wd2" y="hd2"/>
                </a:cxn>
                <a:cxn ang="16200000">
                  <a:pos x="wd2" y="hd2"/>
                </a:cxn>
              </a:cxnLst>
              <a:rect l="0" t="0" r="r" b="b"/>
              <a:pathLst>
                <a:path w="21600" h="21600" extrusionOk="0">
                  <a:moveTo>
                    <a:pt x="1510" y="0"/>
                  </a:moveTo>
                  <a:lnTo>
                    <a:pt x="0" y="0"/>
                  </a:lnTo>
                  <a:cubicBezTo>
                    <a:pt x="11911" y="0"/>
                    <a:pt x="21600" y="9690"/>
                    <a:pt x="21600" y="21600"/>
                  </a:cubicBezTo>
                  <a:lnTo>
                    <a:pt x="21600" y="20090"/>
                  </a:lnTo>
                  <a:cubicBezTo>
                    <a:pt x="21600" y="9013"/>
                    <a:pt x="12588" y="0"/>
                    <a:pt x="1510" y="0"/>
                  </a:cubicBezTo>
                  <a:close/>
                </a:path>
              </a:pathLst>
            </a:custGeom>
            <a:gradFill>
              <a:gsLst>
                <a:gs pos="0">
                  <a:srgbClr val="BFBFC0">
                    <a:alpha val="0"/>
                  </a:srgbClr>
                </a:gs>
                <a:gs pos="100000">
                  <a:srgbClr val="BFBFC0">
                    <a:alpha val="0"/>
                  </a:srgbClr>
                </a:gs>
              </a:gsLst>
              <a:lin ang="27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16" name="Shape 14"/>
            <p:cNvSpPr/>
            <p:nvPr/>
          </p:nvSpPr>
          <p:spPr>
            <a:xfrm>
              <a:off x="7962900" y="3073400"/>
              <a:ext cx="675539" cy="675552"/>
            </a:xfrm>
            <a:custGeom>
              <a:avLst/>
              <a:gdLst/>
              <a:ahLst/>
              <a:cxnLst>
                <a:cxn ang="0">
                  <a:pos x="wd2" y="hd2"/>
                </a:cxn>
                <a:cxn ang="5400000">
                  <a:pos x="wd2" y="hd2"/>
                </a:cxn>
                <a:cxn ang="10800000">
                  <a:pos x="wd2" y="hd2"/>
                </a:cxn>
                <a:cxn ang="16200000">
                  <a:pos x="wd2" y="hd2"/>
                </a:cxn>
              </a:cxnLst>
              <a:rect l="0" t="0" r="r" b="b"/>
              <a:pathLst>
                <a:path w="21600" h="21600" extrusionOk="0">
                  <a:moveTo>
                    <a:pt x="20090" y="0"/>
                  </a:moveTo>
                  <a:lnTo>
                    <a:pt x="21600" y="0"/>
                  </a:lnTo>
                  <a:cubicBezTo>
                    <a:pt x="9689" y="0"/>
                    <a:pt x="0" y="9690"/>
                    <a:pt x="0" y="21600"/>
                  </a:cubicBezTo>
                  <a:lnTo>
                    <a:pt x="0" y="20090"/>
                  </a:lnTo>
                  <a:cubicBezTo>
                    <a:pt x="0" y="9013"/>
                    <a:pt x="9012" y="0"/>
                    <a:pt x="20090" y="0"/>
                  </a:cubicBezTo>
                  <a:close/>
                </a:path>
              </a:pathLst>
            </a:custGeom>
            <a:gradFill>
              <a:gsLst>
                <a:gs pos="0">
                  <a:srgbClr val="BFBFC0">
                    <a:alpha val="0"/>
                  </a:srgbClr>
                </a:gs>
                <a:gs pos="100000">
                  <a:srgbClr val="BFBFC0">
                    <a:alpha val="0"/>
                  </a:srgbClr>
                </a:gs>
              </a:gsLst>
              <a:lin ang="27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19" name="Shape 15"/>
            <p:cNvSpPr/>
            <p:nvPr/>
          </p:nvSpPr>
          <p:spPr>
            <a:xfrm>
              <a:off x="8864600" y="3975100"/>
              <a:ext cx="18826758" cy="11794820"/>
            </a:xfrm>
            <a:custGeom>
              <a:avLst/>
              <a:gdLst/>
              <a:ahLst/>
              <a:cxnLst>
                <a:cxn ang="0">
                  <a:pos x="wd2" y="hd2"/>
                </a:cxn>
                <a:cxn ang="5400000">
                  <a:pos x="wd2" y="hd2"/>
                </a:cxn>
                <a:cxn ang="10800000">
                  <a:pos x="wd2" y="hd2"/>
                </a:cxn>
                <a:cxn ang="16200000">
                  <a:pos x="wd2" y="hd2"/>
                </a:cxn>
              </a:cxnLst>
              <a:rect l="0" t="0" r="r" b="b"/>
              <a:pathLst>
                <a:path w="21600" h="21600" extrusionOk="0">
                  <a:moveTo>
                    <a:pt x="21569" y="0"/>
                  </a:moveTo>
                  <a:lnTo>
                    <a:pt x="31" y="0"/>
                  </a:lnTo>
                  <a:cubicBezTo>
                    <a:pt x="14" y="0"/>
                    <a:pt x="0" y="22"/>
                    <a:pt x="0" y="49"/>
                  </a:cubicBezTo>
                  <a:lnTo>
                    <a:pt x="0" y="21551"/>
                  </a:lnTo>
                  <a:cubicBezTo>
                    <a:pt x="0" y="21578"/>
                    <a:pt x="14" y="21600"/>
                    <a:pt x="31" y="21600"/>
                  </a:cubicBezTo>
                  <a:lnTo>
                    <a:pt x="21569" y="21600"/>
                  </a:lnTo>
                  <a:cubicBezTo>
                    <a:pt x="21586" y="21600"/>
                    <a:pt x="21600" y="21578"/>
                    <a:pt x="21600" y="21551"/>
                  </a:cubicBezTo>
                  <a:lnTo>
                    <a:pt x="21600" y="49"/>
                  </a:lnTo>
                  <a:cubicBezTo>
                    <a:pt x="21600" y="22"/>
                    <a:pt x="21586" y="0"/>
                    <a:pt x="21569" y="0"/>
                  </a:cubicBezTo>
                  <a:cubicBezTo>
                    <a:pt x="21569" y="0"/>
                    <a:pt x="21569" y="0"/>
                    <a:pt x="21569" y="0"/>
                  </a:cubicBezTo>
                  <a:close/>
                  <a:moveTo>
                    <a:pt x="21569" y="49"/>
                  </a:moveTo>
                  <a:lnTo>
                    <a:pt x="21569" y="49"/>
                  </a:lnTo>
                  <a:lnTo>
                    <a:pt x="21569" y="21551"/>
                  </a:lnTo>
                  <a:lnTo>
                    <a:pt x="31" y="21551"/>
                  </a:lnTo>
                  <a:lnTo>
                    <a:pt x="31" y="49"/>
                  </a:lnTo>
                  <a:lnTo>
                    <a:pt x="21569" y="49"/>
                  </a:lnTo>
                </a:path>
              </a:pathLst>
            </a:custGeom>
            <a:solidFill>
              <a:srgbClr val="7D808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20" name="Shape 16"/>
            <p:cNvSpPr/>
            <p:nvPr/>
          </p:nvSpPr>
          <p:spPr>
            <a:xfrm>
              <a:off x="8813800" y="3924300"/>
              <a:ext cx="18919977" cy="11888061"/>
            </a:xfrm>
            <a:custGeom>
              <a:avLst/>
              <a:gdLst/>
              <a:ahLst/>
              <a:cxnLst>
                <a:cxn ang="0">
                  <a:pos x="wd2" y="hd2"/>
                </a:cxn>
                <a:cxn ang="5400000">
                  <a:pos x="wd2" y="hd2"/>
                </a:cxn>
                <a:cxn ang="10800000">
                  <a:pos x="wd2" y="hd2"/>
                </a:cxn>
                <a:cxn ang="16200000">
                  <a:pos x="wd2" y="hd2"/>
                </a:cxn>
              </a:cxnLst>
              <a:rect l="0" t="0" r="r" b="b"/>
              <a:pathLst>
                <a:path w="21600" h="21600" extrusionOk="0">
                  <a:moveTo>
                    <a:pt x="21585" y="21467"/>
                  </a:moveTo>
                  <a:cubicBezTo>
                    <a:pt x="21585" y="21527"/>
                    <a:pt x="21554" y="21576"/>
                    <a:pt x="21516" y="21576"/>
                  </a:cubicBezTo>
                  <a:lnTo>
                    <a:pt x="84" y="21576"/>
                  </a:lnTo>
                  <a:cubicBezTo>
                    <a:pt x="46" y="21576"/>
                    <a:pt x="15" y="21527"/>
                    <a:pt x="15" y="21467"/>
                  </a:cubicBezTo>
                  <a:lnTo>
                    <a:pt x="15" y="133"/>
                  </a:lnTo>
                  <a:cubicBezTo>
                    <a:pt x="15" y="73"/>
                    <a:pt x="46" y="24"/>
                    <a:pt x="84" y="24"/>
                  </a:cubicBezTo>
                  <a:lnTo>
                    <a:pt x="21516" y="24"/>
                  </a:lnTo>
                  <a:cubicBezTo>
                    <a:pt x="21554" y="24"/>
                    <a:pt x="21585" y="73"/>
                    <a:pt x="21585" y="133"/>
                  </a:cubicBezTo>
                  <a:cubicBezTo>
                    <a:pt x="21585" y="133"/>
                    <a:pt x="21585" y="21467"/>
                    <a:pt x="21585" y="21467"/>
                  </a:cubicBezTo>
                  <a:close/>
                  <a:moveTo>
                    <a:pt x="21600" y="133"/>
                  </a:moveTo>
                  <a:cubicBezTo>
                    <a:pt x="21600" y="60"/>
                    <a:pt x="21562" y="0"/>
                    <a:pt x="21516" y="0"/>
                  </a:cubicBezTo>
                  <a:lnTo>
                    <a:pt x="84" y="0"/>
                  </a:lnTo>
                  <a:cubicBezTo>
                    <a:pt x="38" y="0"/>
                    <a:pt x="0" y="60"/>
                    <a:pt x="0" y="133"/>
                  </a:cubicBezTo>
                  <a:lnTo>
                    <a:pt x="0" y="21467"/>
                  </a:lnTo>
                  <a:cubicBezTo>
                    <a:pt x="0" y="21540"/>
                    <a:pt x="38" y="21600"/>
                    <a:pt x="84" y="21600"/>
                  </a:cubicBezTo>
                  <a:lnTo>
                    <a:pt x="21516" y="21600"/>
                  </a:lnTo>
                  <a:cubicBezTo>
                    <a:pt x="21562" y="21600"/>
                    <a:pt x="21600" y="21540"/>
                    <a:pt x="21600" y="21467"/>
                  </a:cubicBezTo>
                  <a:cubicBezTo>
                    <a:pt x="21600" y="21467"/>
                    <a:pt x="21600" y="133"/>
                    <a:pt x="21600" y="133"/>
                  </a:cubicBezTo>
                  <a:close/>
                </a:path>
              </a:pathLst>
            </a:custGeom>
            <a:solidFill>
              <a:srgbClr val="FFFFFF">
                <a:alpha val="5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21" name="Shape 17"/>
            <p:cNvSpPr/>
            <p:nvPr/>
          </p:nvSpPr>
          <p:spPr>
            <a:xfrm>
              <a:off x="18148299" y="3454400"/>
              <a:ext cx="258971" cy="258974"/>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12953" y="-961"/>
                    <a:pt x="6723" y="-961"/>
                    <a:pt x="2882" y="2882"/>
                  </a:cubicBezTo>
                  <a:cubicBezTo>
                    <a:pt x="-961" y="6723"/>
                    <a:pt x="-961" y="12953"/>
                    <a:pt x="2882" y="16797"/>
                  </a:cubicBezTo>
                  <a:cubicBezTo>
                    <a:pt x="6723" y="20639"/>
                    <a:pt x="12953" y="20638"/>
                    <a:pt x="16796" y="16797"/>
                  </a:cubicBezTo>
                  <a:cubicBezTo>
                    <a:pt x="20637" y="12953"/>
                    <a:pt x="20639" y="6723"/>
                    <a:pt x="16796" y="2882"/>
                  </a:cubicBezTo>
                  <a:close/>
                </a:path>
              </a:pathLst>
            </a:custGeom>
            <a:gradFill>
              <a:gsLst>
                <a:gs pos="27000">
                  <a:srgbClr val="696969"/>
                </a:gs>
                <a:gs pos="73000">
                  <a:srgbClr val="0C0C0C"/>
                </a:gs>
              </a:gsLst>
              <a:lin ang="3260679"/>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22" name="Shape 18"/>
            <p:cNvSpPr/>
            <p:nvPr/>
          </p:nvSpPr>
          <p:spPr>
            <a:xfrm>
              <a:off x="5524500" y="17132300"/>
              <a:ext cx="25520931" cy="488022"/>
            </a:xfrm>
            <a:custGeom>
              <a:avLst/>
              <a:gdLst/>
              <a:ahLst/>
              <a:cxnLst>
                <a:cxn ang="0">
                  <a:pos x="wd2" y="hd2"/>
                </a:cxn>
                <a:cxn ang="5400000">
                  <a:pos x="wd2" y="hd2"/>
                </a:cxn>
                <a:cxn ang="10800000">
                  <a:pos x="wd2" y="hd2"/>
                </a:cxn>
                <a:cxn ang="16200000">
                  <a:pos x="wd2" y="hd2"/>
                </a:cxn>
              </a:cxnLst>
              <a:rect l="0" t="0" r="r" b="b"/>
              <a:pathLst>
                <a:path w="21600" h="21600" extrusionOk="0">
                  <a:moveTo>
                    <a:pt x="3570" y="21600"/>
                  </a:moveTo>
                  <a:lnTo>
                    <a:pt x="18030" y="21600"/>
                  </a:lnTo>
                  <a:cubicBezTo>
                    <a:pt x="19340" y="21600"/>
                    <a:pt x="21259" y="12547"/>
                    <a:pt x="21600" y="0"/>
                  </a:cubicBezTo>
                  <a:lnTo>
                    <a:pt x="0" y="0"/>
                  </a:lnTo>
                  <a:cubicBezTo>
                    <a:pt x="341" y="12547"/>
                    <a:pt x="2260" y="21600"/>
                    <a:pt x="3570" y="21600"/>
                  </a:cubicBezTo>
                  <a:close/>
                </a:path>
              </a:pathLst>
            </a:custGeom>
            <a:gradFill>
              <a:gsLst>
                <a:gs pos="0">
                  <a:srgbClr val="A1A2A7">
                    <a:alpha val="0"/>
                  </a:srgbClr>
                </a:gs>
                <a:gs pos="100000">
                  <a:srgbClr val="767778">
                    <a:alpha val="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23" name="Shape 19"/>
            <p:cNvSpPr/>
            <p:nvPr/>
          </p:nvSpPr>
          <p:spPr>
            <a:xfrm>
              <a:off x="5524500" y="17132300"/>
              <a:ext cx="25520931" cy="488022"/>
            </a:xfrm>
            <a:custGeom>
              <a:avLst/>
              <a:gdLst/>
              <a:ahLst/>
              <a:cxnLst>
                <a:cxn ang="0">
                  <a:pos x="wd2" y="hd2"/>
                </a:cxn>
                <a:cxn ang="5400000">
                  <a:pos x="wd2" y="hd2"/>
                </a:cxn>
                <a:cxn ang="10800000">
                  <a:pos x="wd2" y="hd2"/>
                </a:cxn>
                <a:cxn ang="16200000">
                  <a:pos x="wd2" y="hd2"/>
                </a:cxn>
              </a:cxnLst>
              <a:rect l="0" t="0" r="r" b="b"/>
              <a:pathLst>
                <a:path w="21600" h="21600" extrusionOk="0">
                  <a:moveTo>
                    <a:pt x="3570" y="21600"/>
                  </a:moveTo>
                  <a:lnTo>
                    <a:pt x="18030" y="21600"/>
                  </a:lnTo>
                  <a:cubicBezTo>
                    <a:pt x="19340" y="21600"/>
                    <a:pt x="21259" y="12547"/>
                    <a:pt x="21600" y="0"/>
                  </a:cubicBezTo>
                  <a:lnTo>
                    <a:pt x="0" y="0"/>
                  </a:lnTo>
                  <a:cubicBezTo>
                    <a:pt x="341" y="12547"/>
                    <a:pt x="2260" y="21600"/>
                    <a:pt x="3570" y="21600"/>
                  </a:cubicBezTo>
                  <a:close/>
                </a:path>
              </a:pathLst>
            </a:custGeom>
            <a:gradFill>
              <a:gsLst>
                <a:gs pos="100000">
                  <a:srgbClr val="78797E"/>
                </a:gs>
                <a:gs pos="0">
                  <a:srgbClr val="BEC1C3"/>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24" name="Shape 20"/>
            <p:cNvSpPr/>
            <p:nvPr/>
          </p:nvSpPr>
          <p:spPr>
            <a:xfrm>
              <a:off x="5486400" y="17068800"/>
              <a:ext cx="25576932" cy="646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11121"/>
                  </a:lnTo>
                  <a:cubicBezTo>
                    <a:pt x="8" y="14649"/>
                    <a:pt x="19" y="18142"/>
                    <a:pt x="31" y="21600"/>
                  </a:cubicBezTo>
                  <a:lnTo>
                    <a:pt x="21584" y="21600"/>
                  </a:lnTo>
                  <a:cubicBezTo>
                    <a:pt x="21590" y="19983"/>
                    <a:pt x="21595" y="18350"/>
                    <a:pt x="21600" y="16717"/>
                  </a:cubicBezTo>
                  <a:cubicBezTo>
                    <a:pt x="21600" y="16717"/>
                    <a:pt x="21600" y="0"/>
                    <a:pt x="21600" y="0"/>
                  </a:cubicBezTo>
                  <a:close/>
                </a:path>
              </a:pathLst>
            </a:custGeom>
            <a:gradFill>
              <a:gsLst>
                <a:gs pos="0">
                  <a:srgbClr val="64696E"/>
                </a:gs>
                <a:gs pos="46000">
                  <a:srgbClr val="96989B"/>
                </a:gs>
                <a:gs pos="86000">
                  <a:srgbClr val="BEC1C3"/>
                </a:gs>
                <a:gs pos="98000">
                  <a:srgbClr val="E9EBF2"/>
                </a:gs>
                <a:gs pos="1000">
                  <a:srgbClr val="E9EBF2"/>
                </a:gs>
                <a:gs pos="10000">
                  <a:srgbClr val="BEC1C3"/>
                </a:gs>
                <a:gs pos="100000">
                  <a:srgbClr val="78797E"/>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25" name="Shape 21"/>
            <p:cNvSpPr/>
            <p:nvPr/>
          </p:nvSpPr>
          <p:spPr>
            <a:xfrm>
              <a:off x="5524500" y="17132300"/>
              <a:ext cx="25520930" cy="14803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607" y="0"/>
                  </a:lnTo>
                  <a:lnTo>
                    <a:pt x="8865" y="0"/>
                  </a:lnTo>
                  <a:lnTo>
                    <a:pt x="0" y="0"/>
                  </a:lnTo>
                  <a:cubicBezTo>
                    <a:pt x="41" y="4919"/>
                    <a:pt x="104" y="9674"/>
                    <a:pt x="185" y="14237"/>
                  </a:cubicBezTo>
                  <a:lnTo>
                    <a:pt x="8866" y="14237"/>
                  </a:lnTo>
                  <a:cubicBezTo>
                    <a:pt x="8936" y="20966"/>
                    <a:pt x="9087" y="21600"/>
                    <a:pt x="9185" y="21600"/>
                  </a:cubicBezTo>
                  <a:lnTo>
                    <a:pt x="10373" y="21600"/>
                  </a:lnTo>
                  <a:lnTo>
                    <a:pt x="10516" y="21600"/>
                  </a:lnTo>
                  <a:lnTo>
                    <a:pt x="12287" y="21600"/>
                  </a:lnTo>
                  <a:cubicBezTo>
                    <a:pt x="12384" y="21600"/>
                    <a:pt x="12535" y="20966"/>
                    <a:pt x="12605" y="14237"/>
                  </a:cubicBezTo>
                  <a:lnTo>
                    <a:pt x="21415" y="14237"/>
                  </a:lnTo>
                  <a:cubicBezTo>
                    <a:pt x="21496" y="9674"/>
                    <a:pt x="21559" y="4919"/>
                    <a:pt x="21600" y="0"/>
                  </a:cubicBezTo>
                  <a:close/>
                </a:path>
              </a:pathLst>
            </a:custGeom>
            <a:gradFill>
              <a:gsLst>
                <a:gs pos="0">
                  <a:srgbClr val="BEC1C3"/>
                </a:gs>
                <a:gs pos="100000">
                  <a:srgbClr val="BEC1C3"/>
                </a:gs>
              </a:gsLst>
              <a:lin ang="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26" name="Shape 22"/>
            <p:cNvSpPr/>
            <p:nvPr/>
          </p:nvSpPr>
          <p:spPr>
            <a:xfrm>
              <a:off x="16078200" y="17068800"/>
              <a:ext cx="4261759" cy="1362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616"/>
                  </a:lnTo>
                  <a:cubicBezTo>
                    <a:pt x="371" y="20916"/>
                    <a:pt x="876" y="21600"/>
                    <a:pt x="1513" y="21600"/>
                  </a:cubicBezTo>
                  <a:cubicBezTo>
                    <a:pt x="2014" y="21600"/>
                    <a:pt x="6673" y="21600"/>
                    <a:pt x="8626" y="21600"/>
                  </a:cubicBezTo>
                  <a:cubicBezTo>
                    <a:pt x="9152" y="21600"/>
                    <a:pt x="9482" y="21600"/>
                    <a:pt x="9482" y="21600"/>
                  </a:cubicBezTo>
                  <a:cubicBezTo>
                    <a:pt x="12053" y="21600"/>
                    <a:pt x="19560" y="21600"/>
                    <a:pt x="20087" y="21600"/>
                  </a:cubicBezTo>
                  <a:cubicBezTo>
                    <a:pt x="20724" y="21600"/>
                    <a:pt x="21229" y="20916"/>
                    <a:pt x="21600" y="10616"/>
                  </a:cubicBezTo>
                  <a:lnTo>
                    <a:pt x="21600" y="0"/>
                  </a:lnTo>
                  <a:cubicBezTo>
                    <a:pt x="21600" y="0"/>
                    <a:pt x="0" y="0"/>
                    <a:pt x="0" y="0"/>
                  </a:cubicBezTo>
                  <a:close/>
                </a:path>
              </a:pathLst>
            </a:custGeom>
            <a:gradFill>
              <a:gsLst>
                <a:gs pos="84000">
                  <a:srgbClr val="EDEEEF"/>
                </a:gs>
                <a:gs pos="10000">
                  <a:srgbClr val="EDEEEF"/>
                </a:gs>
                <a:gs pos="0">
                  <a:srgbClr val="8B8D90"/>
                </a:gs>
                <a:gs pos="96000">
                  <a:srgbClr val="8B8D90"/>
                </a:gs>
              </a:gsLst>
              <a:lin ang="38616"/>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27" name="Shape 23"/>
            <p:cNvSpPr/>
            <p:nvPr/>
          </p:nvSpPr>
          <p:spPr>
            <a:xfrm>
              <a:off x="16040100" y="17170400"/>
              <a:ext cx="4351813" cy="91298"/>
            </a:xfrm>
            <a:custGeom>
              <a:avLst/>
              <a:gdLst/>
              <a:ahLst/>
              <a:cxnLst>
                <a:cxn ang="0">
                  <a:pos x="wd2" y="hd2"/>
                </a:cxn>
                <a:cxn ang="5400000">
                  <a:pos x="wd2" y="hd2"/>
                </a:cxn>
                <a:cxn ang="10800000">
                  <a:pos x="wd2" y="hd2"/>
                </a:cxn>
                <a:cxn ang="16200000">
                  <a:pos x="wd2" y="hd2"/>
                </a:cxn>
              </a:cxnLst>
              <a:rect l="0" t="0" r="r" b="b"/>
              <a:pathLst>
                <a:path w="21600" h="21600" extrusionOk="0">
                  <a:moveTo>
                    <a:pt x="21396" y="0"/>
                  </a:moveTo>
                  <a:cubicBezTo>
                    <a:pt x="21010" y="14111"/>
                    <a:pt x="20506" y="15298"/>
                    <a:pt x="19895" y="15298"/>
                  </a:cubicBezTo>
                  <a:lnTo>
                    <a:pt x="9509" y="15298"/>
                  </a:lnTo>
                  <a:lnTo>
                    <a:pt x="8671" y="15298"/>
                  </a:lnTo>
                  <a:lnTo>
                    <a:pt x="1705" y="15298"/>
                  </a:lnTo>
                  <a:cubicBezTo>
                    <a:pt x="1094" y="15298"/>
                    <a:pt x="590" y="14111"/>
                    <a:pt x="204" y="0"/>
                  </a:cubicBezTo>
                  <a:lnTo>
                    <a:pt x="0" y="0"/>
                  </a:lnTo>
                  <a:lnTo>
                    <a:pt x="3" y="142"/>
                  </a:lnTo>
                  <a:lnTo>
                    <a:pt x="48" y="2025"/>
                  </a:lnTo>
                  <a:cubicBezTo>
                    <a:pt x="477" y="20160"/>
                    <a:pt x="1028" y="21600"/>
                    <a:pt x="1705" y="21600"/>
                  </a:cubicBezTo>
                  <a:lnTo>
                    <a:pt x="8671" y="21600"/>
                  </a:lnTo>
                  <a:lnTo>
                    <a:pt x="9509" y="21600"/>
                  </a:lnTo>
                  <a:lnTo>
                    <a:pt x="19895" y="21600"/>
                  </a:lnTo>
                  <a:cubicBezTo>
                    <a:pt x="20572" y="21600"/>
                    <a:pt x="21124" y="20160"/>
                    <a:pt x="21552" y="2031"/>
                  </a:cubicBezTo>
                  <a:lnTo>
                    <a:pt x="21597" y="142"/>
                  </a:lnTo>
                  <a:lnTo>
                    <a:pt x="21600" y="0"/>
                  </a:lnTo>
                  <a:cubicBezTo>
                    <a:pt x="21600" y="0"/>
                    <a:pt x="21396" y="0"/>
                    <a:pt x="21396" y="0"/>
                  </a:cubicBezTo>
                  <a:close/>
                </a:path>
              </a:pathLst>
            </a:custGeom>
            <a:gradFill>
              <a:gsLst>
                <a:gs pos="0">
                  <a:srgbClr val="A4A6A9"/>
                </a:gs>
                <a:gs pos="100000">
                  <a:srgbClr val="A4A6A9"/>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28" name="Shape 24"/>
            <p:cNvSpPr/>
            <p:nvPr/>
          </p:nvSpPr>
          <p:spPr>
            <a:xfrm>
              <a:off x="13893799" y="17360900"/>
              <a:ext cx="240121" cy="53272"/>
            </a:xfrm>
            <a:custGeom>
              <a:avLst/>
              <a:gdLst/>
              <a:ahLst/>
              <a:cxnLst>
                <a:cxn ang="0">
                  <a:pos x="wd2" y="hd2"/>
                </a:cxn>
                <a:cxn ang="5400000">
                  <a:pos x="wd2" y="hd2"/>
                </a:cxn>
                <a:cxn ang="10800000">
                  <a:pos x="wd2" y="hd2"/>
                </a:cxn>
                <a:cxn ang="16200000">
                  <a:pos x="wd2" y="hd2"/>
                </a:cxn>
              </a:cxnLst>
              <a:rect l="0" t="0" r="r" b="b"/>
              <a:pathLst>
                <a:path w="21317" h="21600" extrusionOk="0">
                  <a:moveTo>
                    <a:pt x="21299" y="10800"/>
                  </a:moveTo>
                  <a:cubicBezTo>
                    <a:pt x="21458" y="16769"/>
                    <a:pt x="20525" y="21600"/>
                    <a:pt x="19220" y="21600"/>
                  </a:cubicBezTo>
                  <a:lnTo>
                    <a:pt x="2668" y="21600"/>
                  </a:lnTo>
                  <a:cubicBezTo>
                    <a:pt x="1364" y="21600"/>
                    <a:pt x="177" y="16769"/>
                    <a:pt x="17" y="10800"/>
                  </a:cubicBezTo>
                  <a:lnTo>
                    <a:pt x="17" y="10800"/>
                  </a:lnTo>
                  <a:cubicBezTo>
                    <a:pt x="-142" y="4831"/>
                    <a:pt x="791" y="0"/>
                    <a:pt x="2096" y="0"/>
                  </a:cubicBezTo>
                  <a:lnTo>
                    <a:pt x="18648" y="0"/>
                  </a:lnTo>
                  <a:cubicBezTo>
                    <a:pt x="19952" y="0"/>
                    <a:pt x="21139" y="4831"/>
                    <a:pt x="21299" y="10800"/>
                  </a:cubicBezTo>
                  <a:cubicBezTo>
                    <a:pt x="21299" y="10800"/>
                    <a:pt x="21299" y="10800"/>
                    <a:pt x="21299" y="10800"/>
                  </a:cubicBezTo>
                  <a:close/>
                </a:path>
              </a:pathLst>
            </a:custGeom>
            <a:gradFill>
              <a:gsLst>
                <a:gs pos="24000">
                  <a:srgbClr val="5F6265"/>
                </a:gs>
                <a:gs pos="78000">
                  <a:srgbClr val="757677"/>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29" name="Shape 25"/>
            <p:cNvSpPr/>
            <p:nvPr/>
          </p:nvSpPr>
          <p:spPr>
            <a:xfrm>
              <a:off x="22288499" y="17360900"/>
              <a:ext cx="240120" cy="53272"/>
            </a:xfrm>
            <a:custGeom>
              <a:avLst/>
              <a:gdLst/>
              <a:ahLst/>
              <a:cxnLst>
                <a:cxn ang="0">
                  <a:pos x="wd2" y="hd2"/>
                </a:cxn>
                <a:cxn ang="5400000">
                  <a:pos x="wd2" y="hd2"/>
                </a:cxn>
                <a:cxn ang="10800000">
                  <a:pos x="wd2" y="hd2"/>
                </a:cxn>
                <a:cxn ang="16200000">
                  <a:pos x="wd2" y="hd2"/>
                </a:cxn>
              </a:cxnLst>
              <a:rect l="0" t="0" r="r" b="b"/>
              <a:pathLst>
                <a:path w="21317" h="21600" extrusionOk="0">
                  <a:moveTo>
                    <a:pt x="17" y="10800"/>
                  </a:moveTo>
                  <a:cubicBezTo>
                    <a:pt x="-142" y="16769"/>
                    <a:pt x="791" y="21600"/>
                    <a:pt x="2096" y="21600"/>
                  </a:cubicBezTo>
                  <a:lnTo>
                    <a:pt x="18648" y="21600"/>
                  </a:lnTo>
                  <a:cubicBezTo>
                    <a:pt x="19952" y="21600"/>
                    <a:pt x="21139" y="16769"/>
                    <a:pt x="21299" y="10800"/>
                  </a:cubicBezTo>
                  <a:lnTo>
                    <a:pt x="21299" y="10800"/>
                  </a:lnTo>
                  <a:cubicBezTo>
                    <a:pt x="21458" y="4831"/>
                    <a:pt x="20525" y="0"/>
                    <a:pt x="19220" y="0"/>
                  </a:cubicBezTo>
                  <a:lnTo>
                    <a:pt x="2668" y="0"/>
                  </a:lnTo>
                  <a:cubicBezTo>
                    <a:pt x="1364" y="0"/>
                    <a:pt x="177" y="4831"/>
                    <a:pt x="17" y="10800"/>
                  </a:cubicBezTo>
                  <a:cubicBezTo>
                    <a:pt x="17" y="10800"/>
                    <a:pt x="17" y="10800"/>
                    <a:pt x="17" y="10800"/>
                  </a:cubicBezTo>
                  <a:close/>
                </a:path>
              </a:pathLst>
            </a:custGeom>
            <a:gradFill>
              <a:gsLst>
                <a:gs pos="18000">
                  <a:srgbClr val="5F6265"/>
                </a:gs>
                <a:gs pos="72000">
                  <a:srgbClr val="747576"/>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30" name="Shape 26"/>
            <p:cNvSpPr/>
            <p:nvPr/>
          </p:nvSpPr>
          <p:spPr>
            <a:xfrm>
              <a:off x="5588000" y="17132300"/>
              <a:ext cx="25393528" cy="94759"/>
            </a:xfrm>
            <a:custGeom>
              <a:avLst/>
              <a:gdLst/>
              <a:ahLst/>
              <a:cxnLst>
                <a:cxn ang="0">
                  <a:pos x="wd2" y="hd2"/>
                </a:cxn>
                <a:cxn ang="5400000">
                  <a:pos x="wd2" y="hd2"/>
                </a:cxn>
                <a:cxn ang="10800000">
                  <a:pos x="wd2" y="hd2"/>
                </a:cxn>
                <a:cxn ang="16200000">
                  <a:pos x="wd2" y="hd2"/>
                </a:cxn>
              </a:cxnLst>
              <a:rect l="0" t="0" r="r" b="b"/>
              <a:pathLst>
                <a:path w="21600" h="21600" extrusionOk="0">
                  <a:moveTo>
                    <a:pt x="8852" y="6072"/>
                  </a:moveTo>
                  <a:lnTo>
                    <a:pt x="8913" y="6072"/>
                  </a:lnTo>
                  <a:cubicBezTo>
                    <a:pt x="8980" y="20426"/>
                    <a:pt x="9067" y="21600"/>
                    <a:pt x="9174" y="21600"/>
                  </a:cubicBezTo>
                  <a:lnTo>
                    <a:pt x="10368" y="21600"/>
                  </a:lnTo>
                  <a:lnTo>
                    <a:pt x="10512" y="21600"/>
                  </a:lnTo>
                  <a:lnTo>
                    <a:pt x="12291" y="21600"/>
                  </a:lnTo>
                  <a:cubicBezTo>
                    <a:pt x="12398" y="21600"/>
                    <a:pt x="12486" y="20426"/>
                    <a:pt x="12552" y="6072"/>
                  </a:cubicBezTo>
                  <a:lnTo>
                    <a:pt x="12613" y="6072"/>
                  </a:lnTo>
                  <a:lnTo>
                    <a:pt x="21556" y="6072"/>
                  </a:lnTo>
                  <a:cubicBezTo>
                    <a:pt x="21571" y="4797"/>
                    <a:pt x="21587" y="2882"/>
                    <a:pt x="21600" y="0"/>
                  </a:cubicBezTo>
                  <a:lnTo>
                    <a:pt x="12613" y="0"/>
                  </a:lnTo>
                  <a:lnTo>
                    <a:pt x="12544" y="0"/>
                  </a:lnTo>
                  <a:cubicBezTo>
                    <a:pt x="12482" y="14527"/>
                    <a:pt x="12398" y="15528"/>
                    <a:pt x="12291" y="15528"/>
                  </a:cubicBezTo>
                  <a:cubicBezTo>
                    <a:pt x="12203" y="15528"/>
                    <a:pt x="10943" y="15528"/>
                    <a:pt x="10512" y="15528"/>
                  </a:cubicBezTo>
                  <a:cubicBezTo>
                    <a:pt x="10512" y="15528"/>
                    <a:pt x="10456" y="15528"/>
                    <a:pt x="10368" y="15528"/>
                  </a:cubicBezTo>
                  <a:cubicBezTo>
                    <a:pt x="10040" y="15528"/>
                    <a:pt x="9258" y="15528"/>
                    <a:pt x="9174" y="15528"/>
                  </a:cubicBezTo>
                  <a:cubicBezTo>
                    <a:pt x="9068" y="15528"/>
                    <a:pt x="8984" y="14527"/>
                    <a:pt x="8922" y="0"/>
                  </a:cubicBezTo>
                  <a:lnTo>
                    <a:pt x="8852" y="0"/>
                  </a:lnTo>
                  <a:lnTo>
                    <a:pt x="0" y="0"/>
                  </a:lnTo>
                  <a:cubicBezTo>
                    <a:pt x="0" y="0"/>
                    <a:pt x="16" y="3190"/>
                    <a:pt x="35" y="6072"/>
                  </a:cubicBezTo>
                  <a:cubicBezTo>
                    <a:pt x="35" y="6072"/>
                    <a:pt x="8852" y="6072"/>
                    <a:pt x="8852" y="6072"/>
                  </a:cubicBezTo>
                  <a:close/>
                </a:path>
              </a:pathLst>
            </a:custGeom>
            <a:gradFill>
              <a:gsLst>
                <a:gs pos="6000">
                  <a:srgbClr val="EFF5F1"/>
                </a:gs>
                <a:gs pos="100000">
                  <a:srgbClr val="E9EBF2"/>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31" name="Shape 27"/>
            <p:cNvSpPr/>
            <p:nvPr/>
          </p:nvSpPr>
          <p:spPr>
            <a:xfrm>
              <a:off x="18173700" y="3479800"/>
              <a:ext cx="204055" cy="20400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32000">
                  <a:srgbClr val="494949"/>
                </a:gs>
                <a:gs pos="69000">
                  <a:srgbClr val="050505"/>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32" name="Shape 28"/>
            <p:cNvSpPr/>
            <p:nvPr/>
          </p:nvSpPr>
          <p:spPr>
            <a:xfrm>
              <a:off x="18249900" y="3556000"/>
              <a:ext cx="50168" cy="5015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33" name="Shape 29"/>
            <p:cNvSpPr/>
            <p:nvPr/>
          </p:nvSpPr>
          <p:spPr>
            <a:xfrm>
              <a:off x="17183100" y="3187700"/>
              <a:ext cx="11289657" cy="13794960"/>
            </a:xfrm>
            <a:custGeom>
              <a:avLst/>
              <a:gdLst/>
              <a:ahLst/>
              <a:cxnLst>
                <a:cxn ang="0">
                  <a:pos x="wd2" y="hd2"/>
                </a:cxn>
                <a:cxn ang="5400000">
                  <a:pos x="wd2" y="hd2"/>
                </a:cxn>
                <a:cxn ang="10800000">
                  <a:pos x="wd2" y="hd2"/>
                </a:cxn>
                <a:cxn ang="16200000">
                  <a:pos x="wd2" y="hd2"/>
                </a:cxn>
              </a:cxnLst>
              <a:rect l="0" t="0" r="r" b="b"/>
              <a:pathLst>
                <a:path w="21600" h="21600" extrusionOk="0">
                  <a:moveTo>
                    <a:pt x="21600" y="21266"/>
                  </a:moveTo>
                  <a:lnTo>
                    <a:pt x="21600" y="21236"/>
                  </a:lnTo>
                  <a:lnTo>
                    <a:pt x="21600" y="21100"/>
                  </a:lnTo>
                  <a:lnTo>
                    <a:pt x="21600" y="834"/>
                  </a:lnTo>
                  <a:cubicBezTo>
                    <a:pt x="21600" y="374"/>
                    <a:pt x="21143" y="0"/>
                    <a:pt x="20581" y="0"/>
                  </a:cubicBezTo>
                  <a:lnTo>
                    <a:pt x="14299" y="0"/>
                  </a:lnTo>
                  <a:lnTo>
                    <a:pt x="0" y="21600"/>
                  </a:lnTo>
                  <a:lnTo>
                    <a:pt x="21192" y="21600"/>
                  </a:lnTo>
                  <a:cubicBezTo>
                    <a:pt x="21417" y="21600"/>
                    <a:pt x="21600" y="21450"/>
                    <a:pt x="21600" y="21266"/>
                  </a:cubicBezTo>
                  <a:close/>
                </a:path>
              </a:pathLst>
            </a:custGeom>
            <a:gradFill>
              <a:gsLst>
                <a:gs pos="0">
                  <a:srgbClr val="FFFFFF">
                    <a:alpha val="60000"/>
                  </a:srgbClr>
                </a:gs>
                <a:gs pos="100000">
                  <a:srgbClr val="FFFFFF">
                    <a:alpha val="1000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grpSp>
      <p:sp>
        <p:nvSpPr>
          <p:cNvPr id="34" name="Picture Placeholder 1"/>
          <p:cNvSpPr>
            <a:spLocks noGrp="1"/>
          </p:cNvSpPr>
          <p:nvPr>
            <p:ph type="pic" sz="quarter" idx="16"/>
          </p:nvPr>
        </p:nvSpPr>
        <p:spPr>
          <a:xfrm>
            <a:off x="5406853" y="1675991"/>
            <a:ext cx="4338210" cy="2716882"/>
          </a:xfrm>
          <a:prstGeom prst="rect">
            <a:avLst/>
          </a:prstGeom>
        </p:spPr>
      </p:sp>
    </p:spTree>
    <p:extLst>
      <p:ext uri="{BB962C8B-B14F-4D97-AF65-F5344CB8AC3E}">
        <p14:creationId xmlns:p14="http://schemas.microsoft.com/office/powerpoint/2010/main" val="169768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10" presetClass="entr" presetSubtype="0" fill="hold" nodeType="withEffect">
                                  <p:stCondLst>
                                    <p:cond delay="50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37" presetClass="entr" presetSubtype="0" fill="hold" nodeType="with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Simple Title left">
    <p:spTree>
      <p:nvGrpSpPr>
        <p:cNvPr id="1" name=""/>
        <p:cNvGrpSpPr/>
        <p:nvPr/>
      </p:nvGrpSpPr>
      <p:grpSpPr>
        <a:xfrm>
          <a:off x="0" y="0"/>
          <a:ext cx="0" cy="0"/>
          <a:chOff x="0" y="0"/>
          <a:chExt cx="0" cy="0"/>
        </a:xfrm>
      </p:grpSpPr>
      <p:sp>
        <p:nvSpPr>
          <p:cNvPr id="37" name="Rounded Rectangle 36"/>
          <p:cNvSpPr/>
          <p:nvPr userDrawn="1"/>
        </p:nvSpPr>
        <p:spPr>
          <a:xfrm>
            <a:off x="5097208" y="1816100"/>
            <a:ext cx="3580209" cy="2286000"/>
          </a:xfrm>
          <a:prstGeom prst="roundRect">
            <a:avLst>
              <a:gd name="adj" fmla="val 4824"/>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ounded Rectangle 1"/>
          <p:cNvSpPr/>
          <p:nvPr userDrawn="1"/>
        </p:nvSpPr>
        <p:spPr>
          <a:xfrm>
            <a:off x="458391" y="1816100"/>
            <a:ext cx="3580209" cy="2286000"/>
          </a:xfrm>
          <a:prstGeom prst="roundRect">
            <a:avLst>
              <a:gd name="adj" fmla="val 4824"/>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3"/>
          <p:cNvSpPr>
            <a:spLocks noGrp="1"/>
          </p:cNvSpPr>
          <p:nvPr>
            <p:ph type="title" hasCustomPrompt="1"/>
          </p:nvPr>
        </p:nvSpPr>
        <p:spPr>
          <a:xfrm>
            <a:off x="458388" y="740599"/>
            <a:ext cx="8219032" cy="337178"/>
          </a:xfrm>
          <a:prstGeom prst="rect">
            <a:avLst/>
          </a:prstGeom>
        </p:spPr>
        <p:txBody>
          <a:bodyPr lIns="68580" tIns="34290" rIns="68580" bIns="34290">
            <a:noAutofit/>
          </a:bodyPr>
          <a:lstStyle>
            <a:lvl1pPr algn="ctr">
              <a:defRPr sz="2500" cap="all">
                <a:solidFill>
                  <a:schemeClr val="tx1">
                    <a:lumMod val="75000"/>
                    <a:lumOff val="25000"/>
                  </a:schemeClr>
                </a:solidFill>
                <a:latin typeface="Raleway ExtraBold"/>
                <a:cs typeface="Raleway ExtraBold"/>
              </a:defRPr>
            </a:lvl1pPr>
          </a:lstStyle>
          <a:p>
            <a:r>
              <a:rPr lang="en-US" dirty="0"/>
              <a:t>title example</a:t>
            </a:r>
          </a:p>
        </p:txBody>
      </p:sp>
      <p:sp>
        <p:nvSpPr>
          <p:cNvPr id="5" name="Text Placeholder 5"/>
          <p:cNvSpPr>
            <a:spLocks noGrp="1"/>
          </p:cNvSpPr>
          <p:nvPr>
            <p:ph type="body" sz="quarter" idx="10" hasCustomPrompt="1"/>
          </p:nvPr>
        </p:nvSpPr>
        <p:spPr>
          <a:xfrm>
            <a:off x="458391" y="370020"/>
            <a:ext cx="8219026" cy="265094"/>
          </a:xfrm>
          <a:prstGeom prst="rect">
            <a:avLst/>
          </a:prstGeom>
        </p:spPr>
        <p:txBody>
          <a:bodyPr lIns="68580" tIns="34290" rIns="68580" bIns="34290">
            <a:noAutofit/>
          </a:bodyPr>
          <a:lstStyle>
            <a:lvl1pPr marL="0" indent="0" algn="ctr">
              <a:buNone/>
              <a:defRPr sz="1200" cap="all">
                <a:solidFill>
                  <a:schemeClr val="accent1"/>
                </a:solidFill>
                <a:latin typeface="Raleway Black"/>
                <a:cs typeface="Raleway Black"/>
              </a:defRPr>
            </a:lvl1pPr>
          </a:lstStyle>
          <a:p>
            <a:pPr lvl="0"/>
            <a:r>
              <a:rPr lang="en-US" dirty="0" err="1"/>
              <a:t>Subitle</a:t>
            </a:r>
            <a:r>
              <a:rPr lang="en-US" dirty="0"/>
              <a:t> Example here</a:t>
            </a:r>
          </a:p>
        </p:txBody>
      </p:sp>
      <p:cxnSp>
        <p:nvCxnSpPr>
          <p:cNvPr id="6" name="Straight Connector 5"/>
          <p:cNvCxnSpPr/>
          <p:nvPr userDrawn="1"/>
        </p:nvCxnSpPr>
        <p:spPr>
          <a:xfrm>
            <a:off x="3173994" y="683235"/>
            <a:ext cx="2734733"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pic>
        <p:nvPicPr>
          <p:cNvPr id="35" name="Picture 3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34321" y="1333500"/>
            <a:ext cx="1884340" cy="3761916"/>
          </a:xfrm>
          <a:prstGeom prst="rect">
            <a:avLst/>
          </a:prstGeom>
        </p:spPr>
      </p:pic>
      <p:sp>
        <p:nvSpPr>
          <p:cNvPr id="36" name="Picture Placeholder 2"/>
          <p:cNvSpPr>
            <a:spLocks noGrp="1"/>
          </p:cNvSpPr>
          <p:nvPr>
            <p:ph type="pic" sz="quarter" idx="15"/>
          </p:nvPr>
        </p:nvSpPr>
        <p:spPr>
          <a:xfrm>
            <a:off x="3846185" y="1834870"/>
            <a:ext cx="1429458" cy="2604076"/>
          </a:xfrm>
          <a:prstGeom prst="rect">
            <a:avLst/>
          </a:prstGeom>
          <a:noFill/>
        </p:spPr>
        <p:txBody>
          <a:bodyPr lIns="68580" tIns="34290" rIns="68580" bIns="34290" anchor="ctr">
            <a:normAutofit/>
          </a:bodyPr>
          <a:lstStyle>
            <a:lvl1pPr marL="0" indent="0" algn="ctr">
              <a:buNone/>
              <a:defRPr sz="1400" baseline="0">
                <a:latin typeface="Raleway"/>
                <a:cs typeface="Raleway"/>
              </a:defRPr>
            </a:lvl1pPr>
          </a:lstStyle>
          <a:p>
            <a:endParaRPr lang="en-US" dirty="0"/>
          </a:p>
        </p:txBody>
      </p:sp>
    </p:spTree>
    <p:extLst>
      <p:ext uri="{BB962C8B-B14F-4D97-AF65-F5344CB8AC3E}">
        <p14:creationId xmlns:p14="http://schemas.microsoft.com/office/powerpoint/2010/main" val="63543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par>
                          <p:cTn id="17" fill="hold">
                            <p:stCondLst>
                              <p:cond delay="900"/>
                            </p:stCondLst>
                            <p:childTnLst>
                              <p:par>
                                <p:cTn id="18" presetID="37" presetClass="entr" presetSubtype="0"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750"/>
                                        <p:tgtEl>
                                          <p:spTgt spid="35"/>
                                        </p:tgtEl>
                                      </p:cBhvr>
                                    </p:animEffect>
                                    <p:anim calcmode="lin" valueType="num">
                                      <p:cBhvr>
                                        <p:cTn id="21" dur="750" fill="hold"/>
                                        <p:tgtEl>
                                          <p:spTgt spid="35"/>
                                        </p:tgtEl>
                                        <p:attrNameLst>
                                          <p:attrName>ppt_x</p:attrName>
                                        </p:attrNameLst>
                                      </p:cBhvr>
                                      <p:tavLst>
                                        <p:tav tm="0">
                                          <p:val>
                                            <p:strVal val="#ppt_x"/>
                                          </p:val>
                                        </p:tav>
                                        <p:tav tm="100000">
                                          <p:val>
                                            <p:strVal val="#ppt_x"/>
                                          </p:val>
                                        </p:tav>
                                      </p:tavLst>
                                    </p:anim>
                                    <p:anim calcmode="lin" valueType="num">
                                      <p:cBhvr>
                                        <p:cTn id="22" dur="675" decel="100000" fill="hold"/>
                                        <p:tgtEl>
                                          <p:spTgt spid="35"/>
                                        </p:tgtEl>
                                        <p:attrNameLst>
                                          <p:attrName>ppt_y</p:attrName>
                                        </p:attrNameLst>
                                      </p:cBhvr>
                                      <p:tavLst>
                                        <p:tav tm="0">
                                          <p:val>
                                            <p:strVal val="#ppt_y+1"/>
                                          </p:val>
                                        </p:tav>
                                        <p:tav tm="100000">
                                          <p:val>
                                            <p:strVal val="#ppt_y-.03"/>
                                          </p:val>
                                        </p:tav>
                                      </p:tavLst>
                                    </p:anim>
                                    <p:anim calcmode="lin" valueType="num">
                                      <p:cBhvr>
                                        <p:cTn id="23" dur="75" accel="100000" fill="hold">
                                          <p:stCondLst>
                                            <p:cond delay="675"/>
                                          </p:stCondLst>
                                        </p:cTn>
                                        <p:tgtEl>
                                          <p:spTgt spid="35"/>
                                        </p:tgtEl>
                                        <p:attrNameLst>
                                          <p:attrName>ppt_y</p:attrName>
                                        </p:attrNameLst>
                                      </p:cBhvr>
                                      <p:tavLst>
                                        <p:tav tm="0">
                                          <p:val>
                                            <p:strVal val="#ppt_y-.03"/>
                                          </p:val>
                                        </p:tav>
                                        <p:tav tm="100000">
                                          <p:val>
                                            <p:strVal val="#ppt_y"/>
                                          </p:val>
                                        </p:tav>
                                      </p:tavLst>
                                    </p:anim>
                                  </p:childTnLst>
                                </p:cTn>
                              </p:par>
                              <p:par>
                                <p:cTn id="24" presetID="22" presetClass="entr" presetSubtype="2" fill="hold" grpId="0" nodeType="withEffect">
                                  <p:stCondLst>
                                    <p:cond delay="700"/>
                                  </p:stCondLst>
                                  <p:childTnLst>
                                    <p:set>
                                      <p:cBhvr>
                                        <p:cTn id="25" dur="1" fill="hold">
                                          <p:stCondLst>
                                            <p:cond delay="0"/>
                                          </p:stCondLst>
                                        </p:cTn>
                                        <p:tgtEl>
                                          <p:spTgt spid="2"/>
                                        </p:tgtEl>
                                        <p:attrNameLst>
                                          <p:attrName>style.visibility</p:attrName>
                                        </p:attrNameLst>
                                      </p:cBhvr>
                                      <p:to>
                                        <p:strVal val="visible"/>
                                      </p:to>
                                    </p:set>
                                    <p:animEffect transition="in" filter="wipe(right)">
                                      <p:cBhvr>
                                        <p:cTn id="26" dur="500"/>
                                        <p:tgtEl>
                                          <p:spTgt spid="2"/>
                                        </p:tgtEl>
                                      </p:cBhvr>
                                    </p:animEffect>
                                  </p:childTnLst>
                                </p:cTn>
                              </p:par>
                              <p:par>
                                <p:cTn id="27" presetID="22" presetClass="entr" presetSubtype="8" fill="hold" grpId="0" nodeType="withEffect">
                                  <p:stCondLst>
                                    <p:cond delay="700"/>
                                  </p:stCondLst>
                                  <p:childTnLst>
                                    <p:set>
                                      <p:cBhvr>
                                        <p:cTn id="28" dur="1" fill="hold">
                                          <p:stCondLst>
                                            <p:cond delay="0"/>
                                          </p:stCondLst>
                                        </p:cTn>
                                        <p:tgtEl>
                                          <p:spTgt spid="37"/>
                                        </p:tgtEl>
                                        <p:attrNameLst>
                                          <p:attrName>style.visibility</p:attrName>
                                        </p:attrNameLst>
                                      </p:cBhvr>
                                      <p:to>
                                        <p:strVal val="visible"/>
                                      </p:to>
                                    </p:set>
                                    <p:animEffect transition="in" filter="wipe(left)">
                                      <p:cBhvr>
                                        <p:cTn id="29" dur="500"/>
                                        <p:tgtEl>
                                          <p:spTgt spid="37"/>
                                        </p:tgtEl>
                                      </p:cBhvr>
                                    </p:animEffect>
                                  </p:childTnLst>
                                </p:cTn>
                              </p:par>
                              <p:par>
                                <p:cTn id="30" presetID="10" presetClass="entr" presetSubtype="0" fill="hold" grpId="0" nodeType="withEffect" nodePh="1">
                                  <p:stCondLst>
                                    <p:cond delay="700"/>
                                  </p:stCondLst>
                                  <p:endCondLst>
                                    <p:cond evt="begin" delay="0">
                                      <p:tn val="30"/>
                                    </p:cond>
                                  </p:end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 grpId="0" animBg="1"/>
      <p:bldP spid="4" grpId="0"/>
      <p:bldP spid="5" grpId="0" build="p">
        <p:tmplLst>
          <p:tmpl lvl="1">
            <p:tnLst>
              <p:par>
                <p:cTn presetID="37" presetClass="entr" presetSubtype="0" fill="hold" nodeType="with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P spid="36"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Simple Title left">
    <p:spTree>
      <p:nvGrpSpPr>
        <p:cNvPr id="1" name=""/>
        <p:cNvGrpSpPr/>
        <p:nvPr/>
      </p:nvGrpSpPr>
      <p:grpSpPr>
        <a:xfrm>
          <a:off x="0" y="0"/>
          <a:ext cx="0" cy="0"/>
          <a:chOff x="0" y="0"/>
          <a:chExt cx="0" cy="0"/>
        </a:xfrm>
      </p:grpSpPr>
      <p:sp>
        <p:nvSpPr>
          <p:cNvPr id="37" name="Rounded Rectangle 36"/>
          <p:cNvSpPr/>
          <p:nvPr userDrawn="1"/>
        </p:nvSpPr>
        <p:spPr>
          <a:xfrm>
            <a:off x="5097208" y="1663700"/>
            <a:ext cx="3580209" cy="1803400"/>
          </a:xfrm>
          <a:prstGeom prst="roundRect">
            <a:avLst>
              <a:gd name="adj" fmla="val 4824"/>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ounded Rectangle 1"/>
          <p:cNvSpPr/>
          <p:nvPr userDrawn="1"/>
        </p:nvSpPr>
        <p:spPr>
          <a:xfrm>
            <a:off x="458391" y="1663700"/>
            <a:ext cx="3580209" cy="1803400"/>
          </a:xfrm>
          <a:prstGeom prst="roundRect">
            <a:avLst>
              <a:gd name="adj" fmla="val 4824"/>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3"/>
          <p:cNvSpPr>
            <a:spLocks noGrp="1"/>
          </p:cNvSpPr>
          <p:nvPr>
            <p:ph type="title" hasCustomPrompt="1"/>
          </p:nvPr>
        </p:nvSpPr>
        <p:spPr>
          <a:xfrm>
            <a:off x="458388" y="740599"/>
            <a:ext cx="8219032" cy="337178"/>
          </a:xfrm>
          <a:prstGeom prst="rect">
            <a:avLst/>
          </a:prstGeom>
        </p:spPr>
        <p:txBody>
          <a:bodyPr lIns="68580" tIns="34290" rIns="68580" bIns="34290">
            <a:noAutofit/>
          </a:bodyPr>
          <a:lstStyle>
            <a:lvl1pPr algn="ctr">
              <a:defRPr sz="2500" cap="all">
                <a:solidFill>
                  <a:schemeClr val="tx1">
                    <a:lumMod val="75000"/>
                    <a:lumOff val="25000"/>
                  </a:schemeClr>
                </a:solidFill>
                <a:latin typeface="Raleway ExtraBold"/>
                <a:cs typeface="Raleway ExtraBold"/>
              </a:defRPr>
            </a:lvl1pPr>
          </a:lstStyle>
          <a:p>
            <a:r>
              <a:rPr lang="en-US" dirty="0"/>
              <a:t>title example</a:t>
            </a:r>
          </a:p>
        </p:txBody>
      </p:sp>
      <p:sp>
        <p:nvSpPr>
          <p:cNvPr id="5" name="Text Placeholder 5"/>
          <p:cNvSpPr>
            <a:spLocks noGrp="1"/>
          </p:cNvSpPr>
          <p:nvPr>
            <p:ph type="body" sz="quarter" idx="10" hasCustomPrompt="1"/>
          </p:nvPr>
        </p:nvSpPr>
        <p:spPr>
          <a:xfrm>
            <a:off x="458391" y="370020"/>
            <a:ext cx="8219026" cy="265094"/>
          </a:xfrm>
          <a:prstGeom prst="rect">
            <a:avLst/>
          </a:prstGeom>
        </p:spPr>
        <p:txBody>
          <a:bodyPr lIns="68580" tIns="34290" rIns="68580" bIns="34290">
            <a:noAutofit/>
          </a:bodyPr>
          <a:lstStyle>
            <a:lvl1pPr marL="0" indent="0" algn="ctr">
              <a:buNone/>
              <a:defRPr sz="1200" cap="all">
                <a:solidFill>
                  <a:schemeClr val="accent1"/>
                </a:solidFill>
                <a:latin typeface="Raleway Black"/>
                <a:cs typeface="Raleway Black"/>
              </a:defRPr>
            </a:lvl1pPr>
          </a:lstStyle>
          <a:p>
            <a:pPr lvl="0"/>
            <a:r>
              <a:rPr lang="en-US" dirty="0" err="1"/>
              <a:t>Subitle</a:t>
            </a:r>
            <a:r>
              <a:rPr lang="en-US" dirty="0"/>
              <a:t> Example here</a:t>
            </a:r>
          </a:p>
        </p:txBody>
      </p:sp>
      <p:cxnSp>
        <p:nvCxnSpPr>
          <p:cNvPr id="6" name="Straight Connector 5"/>
          <p:cNvCxnSpPr/>
          <p:nvPr userDrawn="1"/>
        </p:nvCxnSpPr>
        <p:spPr>
          <a:xfrm>
            <a:off x="3173994" y="683235"/>
            <a:ext cx="2734733"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pic>
        <p:nvPicPr>
          <p:cNvPr id="35" name="Picture 3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99882" y="1301565"/>
            <a:ext cx="2353218" cy="2165535"/>
          </a:xfrm>
          <a:prstGeom prst="rect">
            <a:avLst/>
          </a:prstGeom>
        </p:spPr>
      </p:pic>
      <p:sp>
        <p:nvSpPr>
          <p:cNvPr id="36" name="Picture Placeholder 2"/>
          <p:cNvSpPr>
            <a:spLocks noGrp="1"/>
          </p:cNvSpPr>
          <p:nvPr>
            <p:ph type="pic" sz="quarter" idx="15"/>
          </p:nvPr>
        </p:nvSpPr>
        <p:spPr>
          <a:xfrm>
            <a:off x="3668339" y="1948529"/>
            <a:ext cx="1785150" cy="1518571"/>
          </a:xfrm>
          <a:prstGeom prst="rect">
            <a:avLst/>
          </a:prstGeom>
          <a:noFill/>
        </p:spPr>
        <p:txBody>
          <a:bodyPr lIns="68580" tIns="34290" rIns="68580" bIns="34290" anchor="ctr">
            <a:normAutofit/>
          </a:bodyPr>
          <a:lstStyle>
            <a:lvl1pPr marL="0" indent="0" algn="ctr">
              <a:buNone/>
              <a:defRPr sz="1400" baseline="0">
                <a:latin typeface="Raleway"/>
                <a:cs typeface="Raleway"/>
              </a:defRPr>
            </a:lvl1pPr>
          </a:lstStyle>
          <a:p>
            <a:endParaRPr lang="en-US" dirty="0"/>
          </a:p>
        </p:txBody>
      </p:sp>
    </p:spTree>
    <p:extLst>
      <p:ext uri="{BB962C8B-B14F-4D97-AF65-F5344CB8AC3E}">
        <p14:creationId xmlns:p14="http://schemas.microsoft.com/office/powerpoint/2010/main" val="405499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par>
                          <p:cTn id="17" fill="hold">
                            <p:stCondLst>
                              <p:cond delay="900"/>
                            </p:stCondLst>
                            <p:childTnLst>
                              <p:par>
                                <p:cTn id="18" presetID="37" presetClass="entr" presetSubtype="0"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750"/>
                                        <p:tgtEl>
                                          <p:spTgt spid="35"/>
                                        </p:tgtEl>
                                      </p:cBhvr>
                                    </p:animEffect>
                                    <p:anim calcmode="lin" valueType="num">
                                      <p:cBhvr>
                                        <p:cTn id="21" dur="750" fill="hold"/>
                                        <p:tgtEl>
                                          <p:spTgt spid="35"/>
                                        </p:tgtEl>
                                        <p:attrNameLst>
                                          <p:attrName>ppt_x</p:attrName>
                                        </p:attrNameLst>
                                      </p:cBhvr>
                                      <p:tavLst>
                                        <p:tav tm="0">
                                          <p:val>
                                            <p:strVal val="#ppt_x"/>
                                          </p:val>
                                        </p:tav>
                                        <p:tav tm="100000">
                                          <p:val>
                                            <p:strVal val="#ppt_x"/>
                                          </p:val>
                                        </p:tav>
                                      </p:tavLst>
                                    </p:anim>
                                    <p:anim calcmode="lin" valueType="num">
                                      <p:cBhvr>
                                        <p:cTn id="22" dur="675" decel="100000" fill="hold"/>
                                        <p:tgtEl>
                                          <p:spTgt spid="35"/>
                                        </p:tgtEl>
                                        <p:attrNameLst>
                                          <p:attrName>ppt_y</p:attrName>
                                        </p:attrNameLst>
                                      </p:cBhvr>
                                      <p:tavLst>
                                        <p:tav tm="0">
                                          <p:val>
                                            <p:strVal val="#ppt_y+1"/>
                                          </p:val>
                                        </p:tav>
                                        <p:tav tm="100000">
                                          <p:val>
                                            <p:strVal val="#ppt_y-.03"/>
                                          </p:val>
                                        </p:tav>
                                      </p:tavLst>
                                    </p:anim>
                                    <p:anim calcmode="lin" valueType="num">
                                      <p:cBhvr>
                                        <p:cTn id="23" dur="75" accel="100000" fill="hold">
                                          <p:stCondLst>
                                            <p:cond delay="675"/>
                                          </p:stCondLst>
                                        </p:cTn>
                                        <p:tgtEl>
                                          <p:spTgt spid="35"/>
                                        </p:tgtEl>
                                        <p:attrNameLst>
                                          <p:attrName>ppt_y</p:attrName>
                                        </p:attrNameLst>
                                      </p:cBhvr>
                                      <p:tavLst>
                                        <p:tav tm="0">
                                          <p:val>
                                            <p:strVal val="#ppt_y-.03"/>
                                          </p:val>
                                        </p:tav>
                                        <p:tav tm="100000">
                                          <p:val>
                                            <p:strVal val="#ppt_y"/>
                                          </p:val>
                                        </p:tav>
                                      </p:tavLst>
                                    </p:anim>
                                  </p:childTnLst>
                                </p:cTn>
                              </p:par>
                              <p:par>
                                <p:cTn id="24" presetID="22" presetClass="entr" presetSubtype="2" fill="hold" grpId="0" nodeType="withEffect">
                                  <p:stCondLst>
                                    <p:cond delay="700"/>
                                  </p:stCondLst>
                                  <p:childTnLst>
                                    <p:set>
                                      <p:cBhvr>
                                        <p:cTn id="25" dur="1" fill="hold">
                                          <p:stCondLst>
                                            <p:cond delay="0"/>
                                          </p:stCondLst>
                                        </p:cTn>
                                        <p:tgtEl>
                                          <p:spTgt spid="2"/>
                                        </p:tgtEl>
                                        <p:attrNameLst>
                                          <p:attrName>style.visibility</p:attrName>
                                        </p:attrNameLst>
                                      </p:cBhvr>
                                      <p:to>
                                        <p:strVal val="visible"/>
                                      </p:to>
                                    </p:set>
                                    <p:animEffect transition="in" filter="wipe(right)">
                                      <p:cBhvr>
                                        <p:cTn id="26" dur="500"/>
                                        <p:tgtEl>
                                          <p:spTgt spid="2"/>
                                        </p:tgtEl>
                                      </p:cBhvr>
                                    </p:animEffect>
                                  </p:childTnLst>
                                </p:cTn>
                              </p:par>
                              <p:par>
                                <p:cTn id="27" presetID="22" presetClass="entr" presetSubtype="8" fill="hold" grpId="0" nodeType="withEffect">
                                  <p:stCondLst>
                                    <p:cond delay="700"/>
                                  </p:stCondLst>
                                  <p:childTnLst>
                                    <p:set>
                                      <p:cBhvr>
                                        <p:cTn id="28" dur="1" fill="hold">
                                          <p:stCondLst>
                                            <p:cond delay="0"/>
                                          </p:stCondLst>
                                        </p:cTn>
                                        <p:tgtEl>
                                          <p:spTgt spid="37"/>
                                        </p:tgtEl>
                                        <p:attrNameLst>
                                          <p:attrName>style.visibility</p:attrName>
                                        </p:attrNameLst>
                                      </p:cBhvr>
                                      <p:to>
                                        <p:strVal val="visible"/>
                                      </p:to>
                                    </p:set>
                                    <p:animEffect transition="in" filter="wipe(left)">
                                      <p:cBhvr>
                                        <p:cTn id="29" dur="500"/>
                                        <p:tgtEl>
                                          <p:spTgt spid="37"/>
                                        </p:tgtEl>
                                      </p:cBhvr>
                                    </p:animEffect>
                                  </p:childTnLst>
                                </p:cTn>
                              </p:par>
                              <p:par>
                                <p:cTn id="30" presetID="10" presetClass="entr" presetSubtype="0" fill="hold" grpId="0" nodeType="withEffect" nodePh="1">
                                  <p:stCondLst>
                                    <p:cond delay="700"/>
                                  </p:stCondLst>
                                  <p:endCondLst>
                                    <p:cond evt="begin" delay="0">
                                      <p:tn val="30"/>
                                    </p:cond>
                                  </p:end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 grpId="0" animBg="1"/>
      <p:bldP spid="4" grpId="0"/>
      <p:bldP spid="5" grpId="0" build="p">
        <p:tmplLst>
          <p:tmpl lvl="1">
            <p:tnLst>
              <p:par>
                <p:cTn presetID="37" presetClass="entr" presetSubtype="0" fill="hold" nodeType="with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P spid="36"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Simple Title lef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8388" y="740599"/>
            <a:ext cx="8219032" cy="337178"/>
          </a:xfrm>
          <a:prstGeom prst="rect">
            <a:avLst/>
          </a:prstGeom>
        </p:spPr>
        <p:txBody>
          <a:bodyPr lIns="68580" tIns="34290" rIns="68580" bIns="34290">
            <a:noAutofit/>
          </a:bodyPr>
          <a:lstStyle>
            <a:lvl1pPr algn="ctr">
              <a:defRPr sz="2500" cap="all">
                <a:solidFill>
                  <a:schemeClr val="tx1">
                    <a:lumMod val="75000"/>
                    <a:lumOff val="25000"/>
                  </a:schemeClr>
                </a:solidFill>
                <a:latin typeface="Raleway ExtraBold"/>
                <a:cs typeface="Raleway ExtraBold"/>
              </a:defRPr>
            </a:lvl1pPr>
          </a:lstStyle>
          <a:p>
            <a:r>
              <a:rPr lang="en-US" dirty="0"/>
              <a:t>title example</a:t>
            </a:r>
          </a:p>
        </p:txBody>
      </p:sp>
      <p:sp>
        <p:nvSpPr>
          <p:cNvPr id="5" name="Text Placeholder 5"/>
          <p:cNvSpPr>
            <a:spLocks noGrp="1"/>
          </p:cNvSpPr>
          <p:nvPr>
            <p:ph type="body" sz="quarter" idx="10" hasCustomPrompt="1"/>
          </p:nvPr>
        </p:nvSpPr>
        <p:spPr>
          <a:xfrm>
            <a:off x="458391" y="370020"/>
            <a:ext cx="8219026" cy="265094"/>
          </a:xfrm>
          <a:prstGeom prst="rect">
            <a:avLst/>
          </a:prstGeom>
        </p:spPr>
        <p:txBody>
          <a:bodyPr lIns="68580" tIns="34290" rIns="68580" bIns="34290">
            <a:noAutofit/>
          </a:bodyPr>
          <a:lstStyle>
            <a:lvl1pPr marL="0" indent="0" algn="ctr">
              <a:buNone/>
              <a:defRPr sz="1200" cap="all">
                <a:solidFill>
                  <a:schemeClr val="accent1"/>
                </a:solidFill>
                <a:latin typeface="Raleway Black"/>
                <a:cs typeface="Raleway Black"/>
              </a:defRPr>
            </a:lvl1pPr>
          </a:lstStyle>
          <a:p>
            <a:pPr lvl="0"/>
            <a:r>
              <a:rPr lang="en-US" dirty="0" err="1"/>
              <a:t>Subitle</a:t>
            </a:r>
            <a:r>
              <a:rPr lang="en-US" dirty="0"/>
              <a:t> Example here</a:t>
            </a:r>
          </a:p>
        </p:txBody>
      </p:sp>
      <p:cxnSp>
        <p:nvCxnSpPr>
          <p:cNvPr id="6" name="Straight Connector 5"/>
          <p:cNvCxnSpPr/>
          <p:nvPr userDrawn="1"/>
        </p:nvCxnSpPr>
        <p:spPr>
          <a:xfrm>
            <a:off x="3173994" y="683235"/>
            <a:ext cx="2734733"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0" name="Picture Placeholder 2"/>
          <p:cNvSpPr>
            <a:spLocks noGrp="1"/>
          </p:cNvSpPr>
          <p:nvPr>
            <p:ph type="pic" sz="quarter" idx="12"/>
          </p:nvPr>
        </p:nvSpPr>
        <p:spPr>
          <a:xfrm>
            <a:off x="508000" y="1490132"/>
            <a:ext cx="2565400" cy="1388533"/>
          </a:xfrm>
          <a:prstGeom prst="rect">
            <a:avLst/>
          </a:prstGeom>
          <a:noFill/>
        </p:spPr>
        <p:txBody>
          <a:bodyPr lIns="68580" tIns="34290" rIns="68580" bIns="34290" anchor="ctr">
            <a:normAutofit/>
          </a:bodyPr>
          <a:lstStyle>
            <a:lvl1pPr marL="0" indent="0" algn="ctr">
              <a:buNone/>
              <a:defRPr sz="1400" baseline="0">
                <a:latin typeface="Raleway"/>
                <a:cs typeface="Raleway"/>
              </a:defRPr>
            </a:lvl1pPr>
          </a:lstStyle>
          <a:p>
            <a:endParaRPr lang="en-US" dirty="0"/>
          </a:p>
        </p:txBody>
      </p:sp>
      <p:sp>
        <p:nvSpPr>
          <p:cNvPr id="8" name="Text Placeholder 5"/>
          <p:cNvSpPr>
            <a:spLocks noGrp="1"/>
          </p:cNvSpPr>
          <p:nvPr>
            <p:ph type="body" sz="quarter" idx="13" hasCustomPrompt="1"/>
          </p:nvPr>
        </p:nvSpPr>
        <p:spPr>
          <a:xfrm>
            <a:off x="508000" y="3259683"/>
            <a:ext cx="2565400" cy="1068741"/>
          </a:xfrm>
          <a:prstGeom prst="rect">
            <a:avLst/>
          </a:prstGeom>
        </p:spPr>
        <p:txBody>
          <a:bodyPr lIns="68580" tIns="0" rIns="68580" bIns="34290">
            <a:noAutofit/>
          </a:bodyPr>
          <a:lstStyle>
            <a:lvl1pPr marL="0" indent="0" algn="ctr">
              <a:lnSpc>
                <a:spcPct val="120000"/>
              </a:lnSpc>
              <a:buNone/>
              <a:defRPr lang="en-US" sz="900" smtClean="0">
                <a:solidFill>
                  <a:schemeClr val="tx1">
                    <a:lumMod val="50000"/>
                    <a:lumOff val="50000"/>
                  </a:schemeClr>
                </a:solidFill>
                <a:latin typeface="Raleway"/>
                <a:cs typeface="Raleway"/>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a:t>
            </a:r>
          </a:p>
        </p:txBody>
      </p:sp>
      <p:sp>
        <p:nvSpPr>
          <p:cNvPr id="9" name="Text Placeholder 5"/>
          <p:cNvSpPr>
            <a:spLocks noGrp="1"/>
          </p:cNvSpPr>
          <p:nvPr>
            <p:ph type="body" sz="quarter" idx="14" hasCustomPrompt="1"/>
          </p:nvPr>
        </p:nvSpPr>
        <p:spPr>
          <a:xfrm>
            <a:off x="508000" y="2995286"/>
            <a:ext cx="2565400" cy="213595"/>
          </a:xfrm>
          <a:prstGeom prst="rect">
            <a:avLst/>
          </a:prstGeom>
        </p:spPr>
        <p:txBody>
          <a:bodyPr lIns="68580" tIns="34290" rIns="68580" bIns="34290">
            <a:noAutofit/>
          </a:bodyPr>
          <a:lstStyle>
            <a:lvl1pPr marL="0" indent="0" algn="ctr">
              <a:buNone/>
              <a:defRPr sz="900" cap="all">
                <a:solidFill>
                  <a:schemeClr val="accent1"/>
                </a:solidFill>
                <a:latin typeface="Raleway Black"/>
                <a:cs typeface="Raleway Black"/>
              </a:defRPr>
            </a:lvl1pPr>
          </a:lstStyle>
          <a:p>
            <a:pPr lvl="0"/>
            <a:r>
              <a:rPr lang="en-US" dirty="0" err="1"/>
              <a:t>Subitle</a:t>
            </a:r>
            <a:r>
              <a:rPr lang="en-US" dirty="0"/>
              <a:t> Example here</a:t>
            </a:r>
          </a:p>
        </p:txBody>
      </p:sp>
      <p:sp>
        <p:nvSpPr>
          <p:cNvPr id="11" name="Rounded Rectangle 10"/>
          <p:cNvSpPr/>
          <p:nvPr userDrawn="1"/>
        </p:nvSpPr>
        <p:spPr>
          <a:xfrm>
            <a:off x="507999" y="2878666"/>
            <a:ext cx="2565400" cy="76202"/>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Picture Placeholder 2"/>
          <p:cNvSpPr>
            <a:spLocks noGrp="1"/>
          </p:cNvSpPr>
          <p:nvPr>
            <p:ph type="pic" sz="quarter" idx="15"/>
          </p:nvPr>
        </p:nvSpPr>
        <p:spPr>
          <a:xfrm>
            <a:off x="3317926" y="1490132"/>
            <a:ext cx="2565400" cy="1388533"/>
          </a:xfrm>
          <a:prstGeom prst="rect">
            <a:avLst/>
          </a:prstGeom>
          <a:noFill/>
        </p:spPr>
        <p:txBody>
          <a:bodyPr lIns="68580" tIns="34290" rIns="68580" bIns="34290" anchor="ctr">
            <a:normAutofit/>
          </a:bodyPr>
          <a:lstStyle>
            <a:lvl1pPr marL="0" indent="0" algn="ctr">
              <a:buNone/>
              <a:defRPr sz="1400" baseline="0">
                <a:latin typeface="Raleway"/>
                <a:cs typeface="Raleway"/>
              </a:defRPr>
            </a:lvl1pPr>
          </a:lstStyle>
          <a:p>
            <a:endParaRPr lang="en-US" dirty="0"/>
          </a:p>
        </p:txBody>
      </p:sp>
      <p:sp>
        <p:nvSpPr>
          <p:cNvPr id="13" name="Text Placeholder 5"/>
          <p:cNvSpPr>
            <a:spLocks noGrp="1"/>
          </p:cNvSpPr>
          <p:nvPr>
            <p:ph type="body" sz="quarter" idx="16" hasCustomPrompt="1"/>
          </p:nvPr>
        </p:nvSpPr>
        <p:spPr>
          <a:xfrm>
            <a:off x="3317926" y="3259683"/>
            <a:ext cx="2565400" cy="1068741"/>
          </a:xfrm>
          <a:prstGeom prst="rect">
            <a:avLst/>
          </a:prstGeom>
        </p:spPr>
        <p:txBody>
          <a:bodyPr lIns="68580" tIns="0" rIns="68580" bIns="34290">
            <a:noAutofit/>
          </a:bodyPr>
          <a:lstStyle>
            <a:lvl1pPr marL="0" indent="0" algn="ctr">
              <a:lnSpc>
                <a:spcPct val="120000"/>
              </a:lnSpc>
              <a:buNone/>
              <a:defRPr lang="en-US" sz="900" smtClean="0">
                <a:solidFill>
                  <a:schemeClr val="tx1">
                    <a:lumMod val="50000"/>
                    <a:lumOff val="50000"/>
                  </a:schemeClr>
                </a:solidFill>
                <a:latin typeface="Raleway"/>
                <a:cs typeface="Raleway"/>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a:t>
            </a:r>
          </a:p>
        </p:txBody>
      </p:sp>
      <p:sp>
        <p:nvSpPr>
          <p:cNvPr id="14" name="Text Placeholder 5"/>
          <p:cNvSpPr>
            <a:spLocks noGrp="1"/>
          </p:cNvSpPr>
          <p:nvPr>
            <p:ph type="body" sz="quarter" idx="17" hasCustomPrompt="1"/>
          </p:nvPr>
        </p:nvSpPr>
        <p:spPr>
          <a:xfrm>
            <a:off x="3317926" y="2995286"/>
            <a:ext cx="2565400" cy="213595"/>
          </a:xfrm>
          <a:prstGeom prst="rect">
            <a:avLst/>
          </a:prstGeom>
        </p:spPr>
        <p:txBody>
          <a:bodyPr lIns="68580" tIns="34290" rIns="68580" bIns="34290">
            <a:noAutofit/>
          </a:bodyPr>
          <a:lstStyle>
            <a:lvl1pPr marL="0" indent="0" algn="ctr">
              <a:buNone/>
              <a:defRPr sz="900" cap="all">
                <a:solidFill>
                  <a:schemeClr val="accent1"/>
                </a:solidFill>
                <a:latin typeface="Raleway Black"/>
                <a:cs typeface="Raleway Black"/>
              </a:defRPr>
            </a:lvl1pPr>
          </a:lstStyle>
          <a:p>
            <a:pPr lvl="0"/>
            <a:r>
              <a:rPr lang="en-US" dirty="0" err="1"/>
              <a:t>Subitle</a:t>
            </a:r>
            <a:r>
              <a:rPr lang="en-US" dirty="0"/>
              <a:t> Example here</a:t>
            </a:r>
          </a:p>
        </p:txBody>
      </p:sp>
      <p:sp>
        <p:nvSpPr>
          <p:cNvPr id="15" name="Rounded Rectangle 14"/>
          <p:cNvSpPr/>
          <p:nvPr userDrawn="1"/>
        </p:nvSpPr>
        <p:spPr>
          <a:xfrm>
            <a:off x="3317925" y="2878666"/>
            <a:ext cx="2565400" cy="76202"/>
          </a:xfrm>
          <a:prstGeom prst="roundRect">
            <a:avLst>
              <a:gd name="adj"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Picture Placeholder 2"/>
          <p:cNvSpPr>
            <a:spLocks noGrp="1"/>
          </p:cNvSpPr>
          <p:nvPr>
            <p:ph type="pic" sz="quarter" idx="18"/>
          </p:nvPr>
        </p:nvSpPr>
        <p:spPr>
          <a:xfrm>
            <a:off x="6112017" y="1490132"/>
            <a:ext cx="2565400" cy="1388533"/>
          </a:xfrm>
          <a:prstGeom prst="rect">
            <a:avLst/>
          </a:prstGeom>
          <a:noFill/>
        </p:spPr>
        <p:txBody>
          <a:bodyPr lIns="68580" tIns="34290" rIns="68580" bIns="34290" anchor="ctr">
            <a:normAutofit/>
          </a:bodyPr>
          <a:lstStyle>
            <a:lvl1pPr marL="0" indent="0" algn="ctr">
              <a:buNone/>
              <a:defRPr sz="1400" baseline="0">
                <a:latin typeface="Raleway"/>
                <a:cs typeface="Raleway"/>
              </a:defRPr>
            </a:lvl1pPr>
          </a:lstStyle>
          <a:p>
            <a:endParaRPr lang="en-US" dirty="0"/>
          </a:p>
        </p:txBody>
      </p:sp>
      <p:sp>
        <p:nvSpPr>
          <p:cNvPr id="17" name="Text Placeholder 5"/>
          <p:cNvSpPr>
            <a:spLocks noGrp="1"/>
          </p:cNvSpPr>
          <p:nvPr>
            <p:ph type="body" sz="quarter" idx="19" hasCustomPrompt="1"/>
          </p:nvPr>
        </p:nvSpPr>
        <p:spPr>
          <a:xfrm>
            <a:off x="6112017" y="3259683"/>
            <a:ext cx="2565400" cy="1068741"/>
          </a:xfrm>
          <a:prstGeom prst="rect">
            <a:avLst/>
          </a:prstGeom>
        </p:spPr>
        <p:txBody>
          <a:bodyPr lIns="68580" tIns="0" rIns="68580" bIns="34290">
            <a:noAutofit/>
          </a:bodyPr>
          <a:lstStyle>
            <a:lvl1pPr marL="0" indent="0" algn="ctr">
              <a:lnSpc>
                <a:spcPct val="120000"/>
              </a:lnSpc>
              <a:buNone/>
              <a:defRPr lang="en-US" sz="900" smtClean="0">
                <a:solidFill>
                  <a:schemeClr val="tx1">
                    <a:lumMod val="50000"/>
                    <a:lumOff val="50000"/>
                  </a:schemeClr>
                </a:solidFill>
                <a:latin typeface="Raleway"/>
                <a:cs typeface="Raleway"/>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a:t>
            </a:r>
          </a:p>
        </p:txBody>
      </p:sp>
      <p:sp>
        <p:nvSpPr>
          <p:cNvPr id="18" name="Text Placeholder 5"/>
          <p:cNvSpPr>
            <a:spLocks noGrp="1"/>
          </p:cNvSpPr>
          <p:nvPr>
            <p:ph type="body" sz="quarter" idx="20" hasCustomPrompt="1"/>
          </p:nvPr>
        </p:nvSpPr>
        <p:spPr>
          <a:xfrm>
            <a:off x="6112017" y="2995286"/>
            <a:ext cx="2565400" cy="213595"/>
          </a:xfrm>
          <a:prstGeom prst="rect">
            <a:avLst/>
          </a:prstGeom>
        </p:spPr>
        <p:txBody>
          <a:bodyPr lIns="68580" tIns="34290" rIns="68580" bIns="34290">
            <a:noAutofit/>
          </a:bodyPr>
          <a:lstStyle>
            <a:lvl1pPr marL="0" indent="0" algn="ctr">
              <a:buNone/>
              <a:defRPr sz="900" cap="all">
                <a:solidFill>
                  <a:schemeClr val="accent1"/>
                </a:solidFill>
                <a:latin typeface="Raleway Black"/>
                <a:cs typeface="Raleway Black"/>
              </a:defRPr>
            </a:lvl1pPr>
          </a:lstStyle>
          <a:p>
            <a:pPr lvl="0"/>
            <a:r>
              <a:rPr lang="en-US" dirty="0" err="1"/>
              <a:t>Subitle</a:t>
            </a:r>
            <a:r>
              <a:rPr lang="en-US" dirty="0"/>
              <a:t> Example here</a:t>
            </a:r>
          </a:p>
        </p:txBody>
      </p:sp>
      <p:sp>
        <p:nvSpPr>
          <p:cNvPr id="19" name="Rounded Rectangle 18"/>
          <p:cNvSpPr/>
          <p:nvPr userDrawn="1"/>
        </p:nvSpPr>
        <p:spPr>
          <a:xfrm>
            <a:off x="6112016" y="2878666"/>
            <a:ext cx="2565400" cy="76202"/>
          </a:xfrm>
          <a:prstGeom prst="roundRect">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736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7" presetID="10" presetClass="entr" presetSubtype="0" fill="hold" grpId="0" nodeType="withEffect" nodePh="1">
                                  <p:stCondLst>
                                    <p:cond delay="300"/>
                                  </p:stCondLst>
                                  <p:endCondLst>
                                    <p:cond evt="begin" delay="0">
                                      <p:tn val="17"/>
                                    </p:cond>
                                  </p:end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nodePh="1">
                                  <p:stCondLst>
                                    <p:cond delay="300"/>
                                  </p:stCondLst>
                                  <p:endCondLst>
                                    <p:cond evt="begin" delay="0">
                                      <p:tn val="20"/>
                                    </p:cond>
                                  </p:end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nodePh="1">
                                  <p:stCondLst>
                                    <p:cond delay="300"/>
                                  </p:stCondLst>
                                  <p:endCondLst>
                                    <p:cond evt="begin" delay="0">
                                      <p:tn val="23"/>
                                    </p:cond>
                                  </p:end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22" presetClass="entr" presetSubtype="8" fill="hold" grpId="0" nodeType="withEffect">
                                  <p:stCondLst>
                                    <p:cond delay="30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par>
                                <p:cTn id="29" presetID="22" presetClass="entr" presetSubtype="8" fill="hold" grpId="0" nodeType="withEffect">
                                  <p:stCondLst>
                                    <p:cond delay="30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par>
                                <p:cTn id="32" presetID="22" presetClass="entr" presetSubtype="8" fill="hold" grpId="0" nodeType="withEffect">
                                  <p:stCondLst>
                                    <p:cond delay="30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par>
                                <p:cTn id="35" presetID="37" presetClass="entr" presetSubtype="0" fill="hold" grpId="0" nodeType="withEffect">
                                  <p:stCondLst>
                                    <p:cond delay="30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fade">
                                      <p:cBhvr>
                                        <p:cTn id="37" dur="600"/>
                                        <p:tgtEl>
                                          <p:spTgt spid="8">
                                            <p:txEl>
                                              <p:pRg st="0" end="0"/>
                                            </p:txEl>
                                          </p:spTgt>
                                        </p:tgtEl>
                                      </p:cBhvr>
                                    </p:animEffect>
                                    <p:anim calcmode="lin" valueType="num">
                                      <p:cBhvr>
                                        <p:cTn id="38" dur="6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9" dur="54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40" dur="60" accel="100000" fill="hold">
                                          <p:stCondLst>
                                            <p:cond delay="540"/>
                                          </p:stCondLst>
                                        </p:cTn>
                                        <p:tgtEl>
                                          <p:spTgt spid="8">
                                            <p:txEl>
                                              <p:pRg st="0" end="0"/>
                                            </p:txEl>
                                          </p:spTgt>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30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fade">
                                      <p:cBhvr>
                                        <p:cTn id="43" dur="600"/>
                                        <p:tgtEl>
                                          <p:spTgt spid="9">
                                            <p:txEl>
                                              <p:pRg st="0" end="0"/>
                                            </p:txEl>
                                          </p:spTgt>
                                        </p:tgtEl>
                                      </p:cBhvr>
                                    </p:animEffect>
                                    <p:anim calcmode="lin" valueType="num">
                                      <p:cBhvr>
                                        <p:cTn id="44" dur="6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5" dur="540" decel="100000" fill="hold"/>
                                        <p:tgtEl>
                                          <p:spTgt spid="9">
                                            <p:txEl>
                                              <p:pRg st="0" end="0"/>
                                            </p:txEl>
                                          </p:spTgt>
                                        </p:tgtEl>
                                        <p:attrNameLst>
                                          <p:attrName>ppt_y</p:attrName>
                                        </p:attrNameLst>
                                      </p:cBhvr>
                                      <p:tavLst>
                                        <p:tav tm="0">
                                          <p:val>
                                            <p:strVal val="#ppt_y+1"/>
                                          </p:val>
                                        </p:tav>
                                        <p:tav tm="100000">
                                          <p:val>
                                            <p:strVal val="#ppt_y-.03"/>
                                          </p:val>
                                        </p:tav>
                                      </p:tavLst>
                                    </p:anim>
                                    <p:anim calcmode="lin" valueType="num">
                                      <p:cBhvr>
                                        <p:cTn id="46" dur="60" accel="100000" fill="hold">
                                          <p:stCondLst>
                                            <p:cond delay="540"/>
                                          </p:stCondLst>
                                        </p:cTn>
                                        <p:tgtEl>
                                          <p:spTgt spid="9">
                                            <p:txEl>
                                              <p:pRg st="0" end="0"/>
                                            </p:txEl>
                                          </p:spTgt>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300"/>
                                  </p:stCondLst>
                                  <p:childTnLst>
                                    <p:set>
                                      <p:cBhvr>
                                        <p:cTn id="48" dur="1" fill="hold">
                                          <p:stCondLst>
                                            <p:cond delay="0"/>
                                          </p:stCondLst>
                                        </p:cTn>
                                        <p:tgtEl>
                                          <p:spTgt spid="13">
                                            <p:txEl>
                                              <p:pRg st="0" end="0"/>
                                            </p:txEl>
                                          </p:spTgt>
                                        </p:tgtEl>
                                        <p:attrNameLst>
                                          <p:attrName>style.visibility</p:attrName>
                                        </p:attrNameLst>
                                      </p:cBhvr>
                                      <p:to>
                                        <p:strVal val="visible"/>
                                      </p:to>
                                    </p:set>
                                    <p:animEffect transition="in" filter="fade">
                                      <p:cBhvr>
                                        <p:cTn id="49" dur="600"/>
                                        <p:tgtEl>
                                          <p:spTgt spid="13">
                                            <p:txEl>
                                              <p:pRg st="0" end="0"/>
                                            </p:txEl>
                                          </p:spTgt>
                                        </p:tgtEl>
                                      </p:cBhvr>
                                    </p:animEffect>
                                    <p:anim calcmode="lin" valueType="num">
                                      <p:cBhvr>
                                        <p:cTn id="50" dur="6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51" dur="540" decel="100000" fill="hold"/>
                                        <p:tgtEl>
                                          <p:spTgt spid="13">
                                            <p:txEl>
                                              <p:pRg st="0" end="0"/>
                                            </p:txEl>
                                          </p:spTgt>
                                        </p:tgtEl>
                                        <p:attrNameLst>
                                          <p:attrName>ppt_y</p:attrName>
                                        </p:attrNameLst>
                                      </p:cBhvr>
                                      <p:tavLst>
                                        <p:tav tm="0">
                                          <p:val>
                                            <p:strVal val="#ppt_y+1"/>
                                          </p:val>
                                        </p:tav>
                                        <p:tav tm="100000">
                                          <p:val>
                                            <p:strVal val="#ppt_y-.03"/>
                                          </p:val>
                                        </p:tav>
                                      </p:tavLst>
                                    </p:anim>
                                    <p:anim calcmode="lin" valueType="num">
                                      <p:cBhvr>
                                        <p:cTn id="52" dur="60" accel="100000" fill="hold">
                                          <p:stCondLst>
                                            <p:cond delay="540"/>
                                          </p:stCondLst>
                                        </p:cTn>
                                        <p:tgtEl>
                                          <p:spTgt spid="13">
                                            <p:txEl>
                                              <p:pRg st="0" end="0"/>
                                            </p:txEl>
                                          </p:spTgt>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300"/>
                                  </p:stCondLst>
                                  <p:childTnLst>
                                    <p:set>
                                      <p:cBhvr>
                                        <p:cTn id="54" dur="1" fill="hold">
                                          <p:stCondLst>
                                            <p:cond delay="0"/>
                                          </p:stCondLst>
                                        </p:cTn>
                                        <p:tgtEl>
                                          <p:spTgt spid="14">
                                            <p:txEl>
                                              <p:pRg st="0" end="0"/>
                                            </p:txEl>
                                          </p:spTgt>
                                        </p:tgtEl>
                                        <p:attrNameLst>
                                          <p:attrName>style.visibility</p:attrName>
                                        </p:attrNameLst>
                                      </p:cBhvr>
                                      <p:to>
                                        <p:strVal val="visible"/>
                                      </p:to>
                                    </p:set>
                                    <p:animEffect transition="in" filter="fade">
                                      <p:cBhvr>
                                        <p:cTn id="55" dur="600"/>
                                        <p:tgtEl>
                                          <p:spTgt spid="14">
                                            <p:txEl>
                                              <p:pRg st="0" end="0"/>
                                            </p:txEl>
                                          </p:spTgt>
                                        </p:tgtEl>
                                      </p:cBhvr>
                                    </p:animEffect>
                                    <p:anim calcmode="lin" valueType="num">
                                      <p:cBhvr>
                                        <p:cTn id="56" dur="6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7" dur="540" decel="100000" fill="hold"/>
                                        <p:tgtEl>
                                          <p:spTgt spid="14">
                                            <p:txEl>
                                              <p:pRg st="0" end="0"/>
                                            </p:txEl>
                                          </p:spTgt>
                                        </p:tgtEl>
                                        <p:attrNameLst>
                                          <p:attrName>ppt_y</p:attrName>
                                        </p:attrNameLst>
                                      </p:cBhvr>
                                      <p:tavLst>
                                        <p:tav tm="0">
                                          <p:val>
                                            <p:strVal val="#ppt_y+1"/>
                                          </p:val>
                                        </p:tav>
                                        <p:tav tm="100000">
                                          <p:val>
                                            <p:strVal val="#ppt_y-.03"/>
                                          </p:val>
                                        </p:tav>
                                      </p:tavLst>
                                    </p:anim>
                                    <p:anim calcmode="lin" valueType="num">
                                      <p:cBhvr>
                                        <p:cTn id="58" dur="60" accel="100000" fill="hold">
                                          <p:stCondLst>
                                            <p:cond delay="540"/>
                                          </p:stCondLst>
                                        </p:cTn>
                                        <p:tgtEl>
                                          <p:spTgt spid="14">
                                            <p:txEl>
                                              <p:pRg st="0" end="0"/>
                                            </p:txEl>
                                          </p:spTgt>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300"/>
                                  </p:stCondLst>
                                  <p:childTnLst>
                                    <p:set>
                                      <p:cBhvr>
                                        <p:cTn id="60" dur="1" fill="hold">
                                          <p:stCondLst>
                                            <p:cond delay="0"/>
                                          </p:stCondLst>
                                        </p:cTn>
                                        <p:tgtEl>
                                          <p:spTgt spid="17">
                                            <p:txEl>
                                              <p:pRg st="0" end="0"/>
                                            </p:txEl>
                                          </p:spTgt>
                                        </p:tgtEl>
                                        <p:attrNameLst>
                                          <p:attrName>style.visibility</p:attrName>
                                        </p:attrNameLst>
                                      </p:cBhvr>
                                      <p:to>
                                        <p:strVal val="visible"/>
                                      </p:to>
                                    </p:set>
                                    <p:animEffect transition="in" filter="fade">
                                      <p:cBhvr>
                                        <p:cTn id="61" dur="600"/>
                                        <p:tgtEl>
                                          <p:spTgt spid="17">
                                            <p:txEl>
                                              <p:pRg st="0" end="0"/>
                                            </p:txEl>
                                          </p:spTgt>
                                        </p:tgtEl>
                                      </p:cBhvr>
                                    </p:animEffect>
                                    <p:anim calcmode="lin" valueType="num">
                                      <p:cBhvr>
                                        <p:cTn id="62" dur="6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3" dur="540" decel="100000" fill="hold"/>
                                        <p:tgtEl>
                                          <p:spTgt spid="17">
                                            <p:txEl>
                                              <p:pRg st="0" end="0"/>
                                            </p:txEl>
                                          </p:spTgt>
                                        </p:tgtEl>
                                        <p:attrNameLst>
                                          <p:attrName>ppt_y</p:attrName>
                                        </p:attrNameLst>
                                      </p:cBhvr>
                                      <p:tavLst>
                                        <p:tav tm="0">
                                          <p:val>
                                            <p:strVal val="#ppt_y+1"/>
                                          </p:val>
                                        </p:tav>
                                        <p:tav tm="100000">
                                          <p:val>
                                            <p:strVal val="#ppt_y-.03"/>
                                          </p:val>
                                        </p:tav>
                                      </p:tavLst>
                                    </p:anim>
                                    <p:anim calcmode="lin" valueType="num">
                                      <p:cBhvr>
                                        <p:cTn id="64" dur="60" accel="100000" fill="hold">
                                          <p:stCondLst>
                                            <p:cond delay="540"/>
                                          </p:stCondLst>
                                        </p:cTn>
                                        <p:tgtEl>
                                          <p:spTgt spid="17">
                                            <p:txEl>
                                              <p:pRg st="0" end="0"/>
                                            </p:txEl>
                                          </p:spTgt>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300"/>
                                  </p:stCondLst>
                                  <p:childTnLst>
                                    <p:set>
                                      <p:cBhvr>
                                        <p:cTn id="66" dur="1" fill="hold">
                                          <p:stCondLst>
                                            <p:cond delay="0"/>
                                          </p:stCondLst>
                                        </p:cTn>
                                        <p:tgtEl>
                                          <p:spTgt spid="18">
                                            <p:txEl>
                                              <p:pRg st="0" end="0"/>
                                            </p:txEl>
                                          </p:spTgt>
                                        </p:tgtEl>
                                        <p:attrNameLst>
                                          <p:attrName>style.visibility</p:attrName>
                                        </p:attrNameLst>
                                      </p:cBhvr>
                                      <p:to>
                                        <p:strVal val="visible"/>
                                      </p:to>
                                    </p:set>
                                    <p:animEffect transition="in" filter="fade">
                                      <p:cBhvr>
                                        <p:cTn id="67" dur="600"/>
                                        <p:tgtEl>
                                          <p:spTgt spid="18">
                                            <p:txEl>
                                              <p:pRg st="0" end="0"/>
                                            </p:txEl>
                                          </p:spTgt>
                                        </p:tgtEl>
                                      </p:cBhvr>
                                    </p:animEffect>
                                    <p:anim calcmode="lin" valueType="num">
                                      <p:cBhvr>
                                        <p:cTn id="68" dur="6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69" dur="540" decel="100000" fill="hold"/>
                                        <p:tgtEl>
                                          <p:spTgt spid="18">
                                            <p:txEl>
                                              <p:pRg st="0" end="0"/>
                                            </p:txEl>
                                          </p:spTgt>
                                        </p:tgtEl>
                                        <p:attrNameLst>
                                          <p:attrName>ppt_y</p:attrName>
                                        </p:attrNameLst>
                                      </p:cBhvr>
                                      <p:tavLst>
                                        <p:tav tm="0">
                                          <p:val>
                                            <p:strVal val="#ppt_y+1"/>
                                          </p:val>
                                        </p:tav>
                                        <p:tav tm="100000">
                                          <p:val>
                                            <p:strVal val="#ppt_y-.03"/>
                                          </p:val>
                                        </p:tav>
                                      </p:tavLst>
                                    </p:anim>
                                    <p:anim calcmode="lin" valueType="num">
                                      <p:cBhvr>
                                        <p:cTn id="70" dur="60" accel="100000" fill="hold">
                                          <p:stCondLst>
                                            <p:cond delay="540"/>
                                          </p:stCondLst>
                                        </p:cTn>
                                        <p:tgtEl>
                                          <p:spTgt spid="18">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37" presetClass="entr" presetSubtype="0" fill="hold" nodeType="with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P spid="10" grpId="0"/>
      <p:bldP spid="8" grpId="0" build="p">
        <p:tmplLst>
          <p:tmpl lvl="1">
            <p:tnLst>
              <p:par>
                <p:cTn presetID="37" presetClass="entr" presetSubtype="0" fill="hold" nodeType="withEffect" nodePh="1">
                  <p:stCondLst>
                    <p:cond delay="300"/>
                  </p:stCondLst>
                  <p:childTnLst>
                    <p:set>
                      <p:cBhvr>
                        <p:cTn dur="1" fill="hold">
                          <p:stCondLst>
                            <p:cond delay="0"/>
                          </p:stCondLst>
                        </p:cTn>
                        <p:tgtEl>
                          <p:spTgt spid="8"/>
                        </p:tgtEl>
                        <p:attrNameLst>
                          <p:attrName>style.visibility</p:attrName>
                        </p:attrNameLst>
                      </p:cBhvr>
                      <p:to>
                        <p:strVal val="visible"/>
                      </p:to>
                    </p:set>
                    <p:animEffect transition="in" filter="fade">
                      <p:cBhvr>
                        <p:cTn dur="600"/>
                        <p:tgtEl>
                          <p:spTgt spid="8"/>
                        </p:tgtEl>
                      </p:cBhvr>
                    </p:animEffect>
                    <p:anim calcmode="lin" valueType="num">
                      <p:cBhvr>
                        <p:cTn dur="600" fill="hold"/>
                        <p:tgtEl>
                          <p:spTgt spid="8"/>
                        </p:tgtEl>
                        <p:attrNameLst>
                          <p:attrName>ppt_x</p:attrName>
                        </p:attrNameLst>
                      </p:cBhvr>
                      <p:tavLst>
                        <p:tav tm="0">
                          <p:val>
                            <p:strVal val="#ppt_x"/>
                          </p:val>
                        </p:tav>
                        <p:tav tm="100000">
                          <p:val>
                            <p:strVal val="#ppt_x"/>
                          </p:val>
                        </p:tav>
                      </p:tavLst>
                    </p:anim>
                    <p:anim calcmode="lin" valueType="num">
                      <p:cBhvr>
                        <p:cTn dur="540" decel="100000" fill="hold"/>
                        <p:tgtEl>
                          <p:spTgt spid="8"/>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8"/>
                        </p:tgtEl>
                        <p:attrNameLst>
                          <p:attrName>ppt_y</p:attrName>
                        </p:attrNameLst>
                      </p:cBhvr>
                      <p:tavLst>
                        <p:tav tm="0">
                          <p:val>
                            <p:strVal val="#ppt_y-.03"/>
                          </p:val>
                        </p:tav>
                        <p:tav tm="100000">
                          <p:val>
                            <p:strVal val="#ppt_y"/>
                          </p:val>
                        </p:tav>
                      </p:tavLst>
                    </p:anim>
                  </p:childTnLst>
                </p:cTn>
              </p:par>
            </p:tnLst>
          </p:tmpl>
        </p:tmplLst>
      </p:bldP>
      <p:bldP spid="9" grpId="0" build="p">
        <p:tmplLst>
          <p:tmpl lvl="1">
            <p:tnLst>
              <p:par>
                <p:cTn presetID="37" presetClass="entr" presetSubtype="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600"/>
                        <p:tgtEl>
                          <p:spTgt spid="9"/>
                        </p:tgtEl>
                      </p:cBhvr>
                    </p:animEffect>
                    <p:anim calcmode="lin" valueType="num">
                      <p:cBhvr>
                        <p:cTn dur="600" fill="hold"/>
                        <p:tgtEl>
                          <p:spTgt spid="9"/>
                        </p:tgtEl>
                        <p:attrNameLst>
                          <p:attrName>ppt_x</p:attrName>
                        </p:attrNameLst>
                      </p:cBhvr>
                      <p:tavLst>
                        <p:tav tm="0">
                          <p:val>
                            <p:strVal val="#ppt_x"/>
                          </p:val>
                        </p:tav>
                        <p:tav tm="100000">
                          <p:val>
                            <p:strVal val="#ppt_x"/>
                          </p:val>
                        </p:tav>
                      </p:tavLst>
                    </p:anim>
                    <p:anim calcmode="lin" valueType="num">
                      <p:cBhvr>
                        <p:cTn dur="540" decel="100000" fill="hold"/>
                        <p:tgtEl>
                          <p:spTgt spid="9"/>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9"/>
                        </p:tgtEl>
                        <p:attrNameLst>
                          <p:attrName>ppt_y</p:attrName>
                        </p:attrNameLst>
                      </p:cBhvr>
                      <p:tavLst>
                        <p:tav tm="0">
                          <p:val>
                            <p:strVal val="#ppt_y-.03"/>
                          </p:val>
                        </p:tav>
                        <p:tav tm="100000">
                          <p:val>
                            <p:strVal val="#ppt_y"/>
                          </p:val>
                        </p:tav>
                      </p:tavLst>
                    </p:anim>
                  </p:childTnLst>
                </p:cTn>
              </p:par>
            </p:tnLst>
          </p:tmpl>
        </p:tmplLst>
      </p:bldP>
      <p:bldP spid="11" grpId="0" animBg="1"/>
      <p:bldP spid="12" grpId="0"/>
      <p:bldP spid="13" grpId="0" build="p">
        <p:tmplLst>
          <p:tmpl lvl="1">
            <p:tnLst>
              <p:par>
                <p:cTn presetID="37" presetClass="entr" presetSubtype="0" fill="hold" nodeType="withEffect" nodePh="1">
                  <p:stCondLst>
                    <p:cond delay="300"/>
                  </p:stCondLst>
                  <p:childTnLst>
                    <p:set>
                      <p:cBhvr>
                        <p:cTn dur="1" fill="hold">
                          <p:stCondLst>
                            <p:cond delay="0"/>
                          </p:stCondLst>
                        </p:cTn>
                        <p:tgtEl>
                          <p:spTgt spid="13"/>
                        </p:tgtEl>
                        <p:attrNameLst>
                          <p:attrName>style.visibility</p:attrName>
                        </p:attrNameLst>
                      </p:cBhvr>
                      <p:to>
                        <p:strVal val="visible"/>
                      </p:to>
                    </p:set>
                    <p:animEffect transition="in" filter="fade">
                      <p:cBhvr>
                        <p:cTn dur="600"/>
                        <p:tgtEl>
                          <p:spTgt spid="13"/>
                        </p:tgtEl>
                      </p:cBhvr>
                    </p:animEffect>
                    <p:anim calcmode="lin" valueType="num">
                      <p:cBhvr>
                        <p:cTn dur="600" fill="hold"/>
                        <p:tgtEl>
                          <p:spTgt spid="13"/>
                        </p:tgtEl>
                        <p:attrNameLst>
                          <p:attrName>ppt_x</p:attrName>
                        </p:attrNameLst>
                      </p:cBhvr>
                      <p:tavLst>
                        <p:tav tm="0">
                          <p:val>
                            <p:strVal val="#ppt_x"/>
                          </p:val>
                        </p:tav>
                        <p:tav tm="100000">
                          <p:val>
                            <p:strVal val="#ppt_x"/>
                          </p:val>
                        </p:tav>
                      </p:tavLst>
                    </p:anim>
                    <p:anim calcmode="lin" valueType="num">
                      <p:cBhvr>
                        <p:cTn dur="540" decel="100000" fill="hold"/>
                        <p:tgtEl>
                          <p:spTgt spid="13"/>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3"/>
                        </p:tgtEl>
                        <p:attrNameLst>
                          <p:attrName>ppt_y</p:attrName>
                        </p:attrNameLst>
                      </p:cBhvr>
                      <p:tavLst>
                        <p:tav tm="0">
                          <p:val>
                            <p:strVal val="#ppt_y-.03"/>
                          </p:val>
                        </p:tav>
                        <p:tav tm="100000">
                          <p:val>
                            <p:strVal val="#ppt_y"/>
                          </p:val>
                        </p:tav>
                      </p:tavLst>
                    </p:anim>
                  </p:childTnLst>
                </p:cTn>
              </p:par>
            </p:tnLst>
          </p:tmpl>
        </p:tmplLst>
      </p:bldP>
      <p:bldP spid="14" grpId="0" build="p">
        <p:tmplLst>
          <p:tmpl lvl="1">
            <p:tnLst>
              <p:par>
                <p:cTn presetID="37" presetClass="entr" presetSubtype="0" fill="hold" nodeType="withEffect">
                  <p:stCondLst>
                    <p:cond delay="300"/>
                  </p:stCondLst>
                  <p:childTnLst>
                    <p:set>
                      <p:cBhvr>
                        <p:cTn dur="1" fill="hold">
                          <p:stCondLst>
                            <p:cond delay="0"/>
                          </p:stCondLst>
                        </p:cTn>
                        <p:tgtEl>
                          <p:spTgt spid="14"/>
                        </p:tgtEl>
                        <p:attrNameLst>
                          <p:attrName>style.visibility</p:attrName>
                        </p:attrNameLst>
                      </p:cBhvr>
                      <p:to>
                        <p:strVal val="visible"/>
                      </p:to>
                    </p:set>
                    <p:animEffect transition="in" filter="fade">
                      <p:cBhvr>
                        <p:cTn dur="600"/>
                        <p:tgtEl>
                          <p:spTgt spid="14"/>
                        </p:tgtEl>
                      </p:cBhvr>
                    </p:animEffect>
                    <p:anim calcmode="lin" valueType="num">
                      <p:cBhvr>
                        <p:cTn dur="600" fill="hold"/>
                        <p:tgtEl>
                          <p:spTgt spid="14"/>
                        </p:tgtEl>
                        <p:attrNameLst>
                          <p:attrName>ppt_x</p:attrName>
                        </p:attrNameLst>
                      </p:cBhvr>
                      <p:tavLst>
                        <p:tav tm="0">
                          <p:val>
                            <p:strVal val="#ppt_x"/>
                          </p:val>
                        </p:tav>
                        <p:tav tm="100000">
                          <p:val>
                            <p:strVal val="#ppt_x"/>
                          </p:val>
                        </p:tav>
                      </p:tavLst>
                    </p:anim>
                    <p:anim calcmode="lin" valueType="num">
                      <p:cBhvr>
                        <p:cTn dur="540" decel="100000" fill="hold"/>
                        <p:tgtEl>
                          <p:spTgt spid="1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4"/>
                        </p:tgtEl>
                        <p:attrNameLst>
                          <p:attrName>ppt_y</p:attrName>
                        </p:attrNameLst>
                      </p:cBhvr>
                      <p:tavLst>
                        <p:tav tm="0">
                          <p:val>
                            <p:strVal val="#ppt_y-.03"/>
                          </p:val>
                        </p:tav>
                        <p:tav tm="100000">
                          <p:val>
                            <p:strVal val="#ppt_y"/>
                          </p:val>
                        </p:tav>
                      </p:tavLst>
                    </p:anim>
                  </p:childTnLst>
                </p:cTn>
              </p:par>
            </p:tnLst>
          </p:tmpl>
        </p:tmplLst>
      </p:bldP>
      <p:bldP spid="15" grpId="0" animBg="1"/>
      <p:bldP spid="16" grpId="0"/>
      <p:bldP spid="17" grpId="0" build="p">
        <p:tmplLst>
          <p:tmpl lvl="1">
            <p:tnLst>
              <p:par>
                <p:cTn presetID="37" presetClass="entr" presetSubtype="0" fill="hold" nodeType="withEffect" nodePh="1">
                  <p:stCondLst>
                    <p:cond delay="300"/>
                  </p:stCondLst>
                  <p:childTnLst>
                    <p:set>
                      <p:cBhvr>
                        <p:cTn dur="1" fill="hold">
                          <p:stCondLst>
                            <p:cond delay="0"/>
                          </p:stCondLst>
                        </p:cTn>
                        <p:tgtEl>
                          <p:spTgt spid="17"/>
                        </p:tgtEl>
                        <p:attrNameLst>
                          <p:attrName>style.visibility</p:attrName>
                        </p:attrNameLst>
                      </p:cBhvr>
                      <p:to>
                        <p:strVal val="visible"/>
                      </p:to>
                    </p:set>
                    <p:animEffect transition="in" filter="fade">
                      <p:cBhvr>
                        <p:cTn dur="600"/>
                        <p:tgtEl>
                          <p:spTgt spid="17"/>
                        </p:tgtEl>
                      </p:cBhvr>
                    </p:animEffect>
                    <p:anim calcmode="lin" valueType="num">
                      <p:cBhvr>
                        <p:cTn dur="600" fill="hold"/>
                        <p:tgtEl>
                          <p:spTgt spid="17"/>
                        </p:tgtEl>
                        <p:attrNameLst>
                          <p:attrName>ppt_x</p:attrName>
                        </p:attrNameLst>
                      </p:cBhvr>
                      <p:tavLst>
                        <p:tav tm="0">
                          <p:val>
                            <p:strVal val="#ppt_x"/>
                          </p:val>
                        </p:tav>
                        <p:tav tm="100000">
                          <p:val>
                            <p:strVal val="#ppt_x"/>
                          </p:val>
                        </p:tav>
                      </p:tavLst>
                    </p:anim>
                    <p:anim calcmode="lin" valueType="num">
                      <p:cBhvr>
                        <p:cTn dur="540" decel="100000" fill="hold"/>
                        <p:tgtEl>
                          <p:spTgt spid="17"/>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7"/>
                        </p:tgtEl>
                        <p:attrNameLst>
                          <p:attrName>ppt_y</p:attrName>
                        </p:attrNameLst>
                      </p:cBhvr>
                      <p:tavLst>
                        <p:tav tm="0">
                          <p:val>
                            <p:strVal val="#ppt_y-.03"/>
                          </p:val>
                        </p:tav>
                        <p:tav tm="100000">
                          <p:val>
                            <p:strVal val="#ppt_y"/>
                          </p:val>
                        </p:tav>
                      </p:tavLst>
                    </p:anim>
                  </p:childTnLst>
                </p:cTn>
              </p:par>
            </p:tnLst>
          </p:tmpl>
        </p:tmplLst>
      </p:bldP>
      <p:bldP spid="18" grpId="0" build="p">
        <p:tmplLst>
          <p:tmpl lvl="1">
            <p:tnLst>
              <p:par>
                <p:cTn presetID="37" presetClass="entr" presetSubtype="0" fill="hold" nodeType="withEffect">
                  <p:stCondLst>
                    <p:cond delay="300"/>
                  </p:stCondLst>
                  <p:childTnLst>
                    <p:set>
                      <p:cBhvr>
                        <p:cTn dur="1" fill="hold">
                          <p:stCondLst>
                            <p:cond delay="0"/>
                          </p:stCondLst>
                        </p:cTn>
                        <p:tgtEl>
                          <p:spTgt spid="18"/>
                        </p:tgtEl>
                        <p:attrNameLst>
                          <p:attrName>style.visibility</p:attrName>
                        </p:attrNameLst>
                      </p:cBhvr>
                      <p:to>
                        <p:strVal val="visible"/>
                      </p:to>
                    </p:set>
                    <p:animEffect transition="in" filter="fade">
                      <p:cBhvr>
                        <p:cTn dur="600"/>
                        <p:tgtEl>
                          <p:spTgt spid="18"/>
                        </p:tgtEl>
                      </p:cBhvr>
                    </p:animEffect>
                    <p:anim calcmode="lin" valueType="num">
                      <p:cBhvr>
                        <p:cTn dur="600" fill="hold"/>
                        <p:tgtEl>
                          <p:spTgt spid="18"/>
                        </p:tgtEl>
                        <p:attrNameLst>
                          <p:attrName>ppt_x</p:attrName>
                        </p:attrNameLst>
                      </p:cBhvr>
                      <p:tavLst>
                        <p:tav tm="0">
                          <p:val>
                            <p:strVal val="#ppt_x"/>
                          </p:val>
                        </p:tav>
                        <p:tav tm="100000">
                          <p:val>
                            <p:strVal val="#ppt_x"/>
                          </p:val>
                        </p:tav>
                      </p:tavLst>
                    </p:anim>
                    <p:anim calcmode="lin" valueType="num">
                      <p:cBhvr>
                        <p:cTn dur="540" decel="100000" fill="hold"/>
                        <p:tgtEl>
                          <p:spTgt spid="18"/>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8"/>
                        </p:tgtEl>
                        <p:attrNameLst>
                          <p:attrName>ppt_y</p:attrName>
                        </p:attrNameLst>
                      </p:cBhvr>
                      <p:tavLst>
                        <p:tav tm="0">
                          <p:val>
                            <p:strVal val="#ppt_y-.03"/>
                          </p:val>
                        </p:tav>
                        <p:tav tm="100000">
                          <p:val>
                            <p:strVal val="#ppt_y"/>
                          </p:val>
                        </p:tav>
                      </p:tavLst>
                    </p:anim>
                  </p:childTnLst>
                </p:cTn>
              </p:par>
            </p:tnLst>
          </p:tmpl>
        </p:tmplLst>
      </p:bldP>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90430-24D3-944C-93A6-A03FF0E60723}"/>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ABED1C2-64DD-B241-83E4-805D95384314}"/>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839593-0330-BC4F-881E-B38CC3A1B56E}"/>
              </a:ext>
            </a:extLst>
          </p:cNvPr>
          <p:cNvSpPr>
            <a:spLocks noGrp="1"/>
          </p:cNvSpPr>
          <p:nvPr>
            <p:ph type="dt" sz="half" idx="10"/>
          </p:nvPr>
        </p:nvSpPr>
        <p:spPr/>
        <p:txBody>
          <a:bodyPr/>
          <a:lstStyle/>
          <a:p>
            <a:fld id="{61BCF218-37B7-F44D-9EED-A1094F7DA07C}" type="datetimeFigureOut">
              <a:rPr lang="en-US" smtClean="0"/>
              <a:t>10/18/23</a:t>
            </a:fld>
            <a:endParaRPr lang="en-US"/>
          </a:p>
        </p:txBody>
      </p:sp>
      <p:sp>
        <p:nvSpPr>
          <p:cNvPr id="5" name="Footer Placeholder 4">
            <a:extLst>
              <a:ext uri="{FF2B5EF4-FFF2-40B4-BE49-F238E27FC236}">
                <a16:creationId xmlns:a16="http://schemas.microsoft.com/office/drawing/2014/main" id="{2AA56327-06A4-E741-A518-CE020E6A49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C2DCA3-DF99-0042-A71E-F1418337FE02}"/>
              </a:ext>
            </a:extLst>
          </p:cNvPr>
          <p:cNvSpPr>
            <a:spLocks noGrp="1"/>
          </p:cNvSpPr>
          <p:nvPr>
            <p:ph type="sldNum" sz="quarter" idx="12"/>
          </p:nvPr>
        </p:nvSpPr>
        <p:spPr/>
        <p:txBody>
          <a:bodyPr/>
          <a:lstStyle/>
          <a:p>
            <a:fld id="{BFDFDB6D-2722-334F-B139-98AD93BEC48E}" type="slidenum">
              <a:rPr lang="en-US" smtClean="0"/>
              <a:t>‹#›</a:t>
            </a:fld>
            <a:endParaRPr lang="en-US"/>
          </a:p>
        </p:txBody>
      </p:sp>
    </p:spTree>
    <p:extLst>
      <p:ext uri="{BB962C8B-B14F-4D97-AF65-F5344CB8AC3E}">
        <p14:creationId xmlns:p14="http://schemas.microsoft.com/office/powerpoint/2010/main" val="7148934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Simple Title lef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8388" y="740599"/>
            <a:ext cx="8219032" cy="337178"/>
          </a:xfrm>
          <a:prstGeom prst="rect">
            <a:avLst/>
          </a:prstGeom>
        </p:spPr>
        <p:txBody>
          <a:bodyPr lIns="68580" tIns="34290" rIns="68580" bIns="34290">
            <a:noAutofit/>
          </a:bodyPr>
          <a:lstStyle>
            <a:lvl1pPr algn="ctr">
              <a:defRPr sz="2500" cap="all">
                <a:solidFill>
                  <a:schemeClr val="tx1">
                    <a:lumMod val="75000"/>
                    <a:lumOff val="25000"/>
                  </a:schemeClr>
                </a:solidFill>
                <a:latin typeface="Raleway ExtraBold"/>
                <a:cs typeface="Raleway ExtraBold"/>
              </a:defRPr>
            </a:lvl1pPr>
          </a:lstStyle>
          <a:p>
            <a:r>
              <a:rPr lang="en-US" dirty="0"/>
              <a:t>title example</a:t>
            </a:r>
          </a:p>
        </p:txBody>
      </p:sp>
      <p:sp>
        <p:nvSpPr>
          <p:cNvPr id="5" name="Text Placeholder 5"/>
          <p:cNvSpPr>
            <a:spLocks noGrp="1"/>
          </p:cNvSpPr>
          <p:nvPr>
            <p:ph type="body" sz="quarter" idx="10" hasCustomPrompt="1"/>
          </p:nvPr>
        </p:nvSpPr>
        <p:spPr>
          <a:xfrm>
            <a:off x="458391" y="370020"/>
            <a:ext cx="8219026" cy="265094"/>
          </a:xfrm>
          <a:prstGeom prst="rect">
            <a:avLst/>
          </a:prstGeom>
        </p:spPr>
        <p:txBody>
          <a:bodyPr lIns="68580" tIns="34290" rIns="68580" bIns="34290">
            <a:noAutofit/>
          </a:bodyPr>
          <a:lstStyle>
            <a:lvl1pPr marL="0" indent="0" algn="ctr">
              <a:buNone/>
              <a:defRPr sz="1200" cap="all">
                <a:solidFill>
                  <a:schemeClr val="accent1"/>
                </a:solidFill>
                <a:latin typeface="Raleway Black"/>
                <a:cs typeface="Raleway Black"/>
              </a:defRPr>
            </a:lvl1pPr>
          </a:lstStyle>
          <a:p>
            <a:pPr lvl="0"/>
            <a:r>
              <a:rPr lang="en-US" dirty="0" err="1"/>
              <a:t>Subitle</a:t>
            </a:r>
            <a:r>
              <a:rPr lang="en-US" dirty="0"/>
              <a:t> Example here</a:t>
            </a:r>
          </a:p>
        </p:txBody>
      </p:sp>
      <p:cxnSp>
        <p:nvCxnSpPr>
          <p:cNvPr id="6" name="Straight Connector 5"/>
          <p:cNvCxnSpPr/>
          <p:nvPr userDrawn="1"/>
        </p:nvCxnSpPr>
        <p:spPr>
          <a:xfrm>
            <a:off x="3173994" y="683235"/>
            <a:ext cx="2734733"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0" name="Picture Placeholder 2"/>
          <p:cNvSpPr>
            <a:spLocks noGrp="1"/>
          </p:cNvSpPr>
          <p:nvPr>
            <p:ph type="pic" sz="quarter" idx="12"/>
          </p:nvPr>
        </p:nvSpPr>
        <p:spPr>
          <a:xfrm>
            <a:off x="1891294" y="1566335"/>
            <a:ext cx="2565400" cy="1388533"/>
          </a:xfrm>
          <a:prstGeom prst="rect">
            <a:avLst/>
          </a:prstGeom>
          <a:noFill/>
        </p:spPr>
        <p:txBody>
          <a:bodyPr lIns="68580" tIns="34290" rIns="68580" bIns="34290" anchor="ctr">
            <a:normAutofit/>
          </a:bodyPr>
          <a:lstStyle>
            <a:lvl1pPr marL="0" indent="0" algn="ctr">
              <a:buNone/>
              <a:defRPr sz="1400" baseline="0">
                <a:latin typeface="Raleway"/>
                <a:cs typeface="Raleway"/>
              </a:defRPr>
            </a:lvl1pPr>
          </a:lstStyle>
          <a:p>
            <a:endParaRPr lang="en-US" dirty="0"/>
          </a:p>
        </p:txBody>
      </p:sp>
      <p:sp>
        <p:nvSpPr>
          <p:cNvPr id="8" name="Text Placeholder 5"/>
          <p:cNvSpPr>
            <a:spLocks noGrp="1"/>
          </p:cNvSpPr>
          <p:nvPr>
            <p:ph type="body" sz="quarter" idx="13" hasCustomPrompt="1"/>
          </p:nvPr>
        </p:nvSpPr>
        <p:spPr>
          <a:xfrm>
            <a:off x="1891294" y="3335886"/>
            <a:ext cx="2565400" cy="1068741"/>
          </a:xfrm>
          <a:prstGeom prst="rect">
            <a:avLst/>
          </a:prstGeom>
        </p:spPr>
        <p:txBody>
          <a:bodyPr lIns="68580" tIns="0" rIns="68580" bIns="34290">
            <a:noAutofit/>
          </a:bodyPr>
          <a:lstStyle>
            <a:lvl1pPr marL="0" indent="0" algn="ctr">
              <a:lnSpc>
                <a:spcPct val="120000"/>
              </a:lnSpc>
              <a:buNone/>
              <a:defRPr lang="en-US" sz="900" smtClean="0">
                <a:solidFill>
                  <a:schemeClr val="tx1">
                    <a:lumMod val="50000"/>
                    <a:lumOff val="50000"/>
                  </a:schemeClr>
                </a:solidFill>
                <a:latin typeface="Raleway"/>
                <a:cs typeface="Raleway"/>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a:t>
            </a:r>
          </a:p>
        </p:txBody>
      </p:sp>
      <p:sp>
        <p:nvSpPr>
          <p:cNvPr id="9" name="Text Placeholder 5"/>
          <p:cNvSpPr>
            <a:spLocks noGrp="1"/>
          </p:cNvSpPr>
          <p:nvPr>
            <p:ph type="body" sz="quarter" idx="14" hasCustomPrompt="1"/>
          </p:nvPr>
        </p:nvSpPr>
        <p:spPr>
          <a:xfrm>
            <a:off x="1891294" y="3071489"/>
            <a:ext cx="2565400" cy="213595"/>
          </a:xfrm>
          <a:prstGeom prst="rect">
            <a:avLst/>
          </a:prstGeom>
        </p:spPr>
        <p:txBody>
          <a:bodyPr lIns="68580" tIns="34290" rIns="68580" bIns="34290">
            <a:noAutofit/>
          </a:bodyPr>
          <a:lstStyle>
            <a:lvl1pPr marL="0" indent="0" algn="ctr">
              <a:buNone/>
              <a:defRPr sz="900" cap="all">
                <a:solidFill>
                  <a:schemeClr val="accent1"/>
                </a:solidFill>
                <a:latin typeface="Raleway Black"/>
                <a:cs typeface="Raleway Black"/>
              </a:defRPr>
            </a:lvl1pPr>
          </a:lstStyle>
          <a:p>
            <a:pPr lvl="0"/>
            <a:r>
              <a:rPr lang="en-US" dirty="0" err="1"/>
              <a:t>Subitle</a:t>
            </a:r>
            <a:r>
              <a:rPr lang="en-US" dirty="0"/>
              <a:t> Example here</a:t>
            </a:r>
          </a:p>
        </p:txBody>
      </p:sp>
      <p:sp>
        <p:nvSpPr>
          <p:cNvPr id="11" name="Rounded Rectangle 10"/>
          <p:cNvSpPr/>
          <p:nvPr userDrawn="1"/>
        </p:nvSpPr>
        <p:spPr>
          <a:xfrm>
            <a:off x="1891293" y="2954869"/>
            <a:ext cx="2565400" cy="76202"/>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Picture Placeholder 2"/>
          <p:cNvSpPr>
            <a:spLocks noGrp="1"/>
          </p:cNvSpPr>
          <p:nvPr>
            <p:ph type="pic" sz="quarter" idx="15"/>
          </p:nvPr>
        </p:nvSpPr>
        <p:spPr>
          <a:xfrm>
            <a:off x="4701220" y="1566335"/>
            <a:ext cx="2565400" cy="1388533"/>
          </a:xfrm>
          <a:prstGeom prst="rect">
            <a:avLst/>
          </a:prstGeom>
          <a:noFill/>
        </p:spPr>
        <p:txBody>
          <a:bodyPr lIns="68580" tIns="34290" rIns="68580" bIns="34290" anchor="ctr">
            <a:normAutofit/>
          </a:bodyPr>
          <a:lstStyle>
            <a:lvl1pPr marL="0" indent="0" algn="ctr">
              <a:buNone/>
              <a:defRPr sz="1400" baseline="0">
                <a:latin typeface="Raleway"/>
                <a:cs typeface="Raleway"/>
              </a:defRPr>
            </a:lvl1pPr>
          </a:lstStyle>
          <a:p>
            <a:endParaRPr lang="en-US" dirty="0"/>
          </a:p>
        </p:txBody>
      </p:sp>
      <p:sp>
        <p:nvSpPr>
          <p:cNvPr id="13" name="Text Placeholder 5"/>
          <p:cNvSpPr>
            <a:spLocks noGrp="1"/>
          </p:cNvSpPr>
          <p:nvPr>
            <p:ph type="body" sz="quarter" idx="16" hasCustomPrompt="1"/>
          </p:nvPr>
        </p:nvSpPr>
        <p:spPr>
          <a:xfrm>
            <a:off x="4701220" y="3335886"/>
            <a:ext cx="2565400" cy="1068741"/>
          </a:xfrm>
          <a:prstGeom prst="rect">
            <a:avLst/>
          </a:prstGeom>
        </p:spPr>
        <p:txBody>
          <a:bodyPr lIns="68580" tIns="0" rIns="68580" bIns="34290">
            <a:noAutofit/>
          </a:bodyPr>
          <a:lstStyle>
            <a:lvl1pPr marL="0" indent="0" algn="ctr">
              <a:lnSpc>
                <a:spcPct val="120000"/>
              </a:lnSpc>
              <a:buNone/>
              <a:defRPr lang="en-US" sz="900" smtClean="0">
                <a:solidFill>
                  <a:schemeClr val="tx1">
                    <a:lumMod val="50000"/>
                    <a:lumOff val="50000"/>
                  </a:schemeClr>
                </a:solidFill>
                <a:latin typeface="Raleway"/>
                <a:cs typeface="Raleway"/>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a:t>
            </a:r>
          </a:p>
        </p:txBody>
      </p:sp>
      <p:sp>
        <p:nvSpPr>
          <p:cNvPr id="14" name="Text Placeholder 5"/>
          <p:cNvSpPr>
            <a:spLocks noGrp="1"/>
          </p:cNvSpPr>
          <p:nvPr>
            <p:ph type="body" sz="quarter" idx="17" hasCustomPrompt="1"/>
          </p:nvPr>
        </p:nvSpPr>
        <p:spPr>
          <a:xfrm>
            <a:off x="4701220" y="3071489"/>
            <a:ext cx="2565400" cy="213595"/>
          </a:xfrm>
          <a:prstGeom prst="rect">
            <a:avLst/>
          </a:prstGeom>
        </p:spPr>
        <p:txBody>
          <a:bodyPr lIns="68580" tIns="34290" rIns="68580" bIns="34290">
            <a:noAutofit/>
          </a:bodyPr>
          <a:lstStyle>
            <a:lvl1pPr marL="0" indent="0" algn="ctr">
              <a:buNone/>
              <a:defRPr sz="900" cap="all">
                <a:solidFill>
                  <a:schemeClr val="accent1"/>
                </a:solidFill>
                <a:latin typeface="Raleway Black"/>
                <a:cs typeface="Raleway Black"/>
              </a:defRPr>
            </a:lvl1pPr>
          </a:lstStyle>
          <a:p>
            <a:pPr lvl="0"/>
            <a:r>
              <a:rPr lang="en-US" dirty="0" err="1"/>
              <a:t>Subitle</a:t>
            </a:r>
            <a:r>
              <a:rPr lang="en-US" dirty="0"/>
              <a:t> Example here</a:t>
            </a:r>
          </a:p>
        </p:txBody>
      </p:sp>
      <p:sp>
        <p:nvSpPr>
          <p:cNvPr id="15" name="Rounded Rectangle 14"/>
          <p:cNvSpPr/>
          <p:nvPr userDrawn="1"/>
        </p:nvSpPr>
        <p:spPr>
          <a:xfrm>
            <a:off x="4701219" y="2954869"/>
            <a:ext cx="2565400" cy="76202"/>
          </a:xfrm>
          <a:prstGeom prst="roundRect">
            <a:avLst>
              <a:gd name="adj"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0862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30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600"/>
                                        <p:tgtEl>
                                          <p:spTgt spid="8">
                                            <p:txEl>
                                              <p:pRg st="0" end="0"/>
                                            </p:txEl>
                                          </p:spTgt>
                                        </p:tgtEl>
                                      </p:cBhvr>
                                    </p:animEffect>
                                    <p:anim calcmode="lin" valueType="num">
                                      <p:cBhvr>
                                        <p:cTn id="20" dur="6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1" dur="54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8">
                                            <p:txEl>
                                              <p:pRg st="0" end="0"/>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30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fade">
                                      <p:cBhvr>
                                        <p:cTn id="25" dur="600"/>
                                        <p:tgtEl>
                                          <p:spTgt spid="9">
                                            <p:txEl>
                                              <p:pRg st="0" end="0"/>
                                            </p:txEl>
                                          </p:spTgt>
                                        </p:tgtEl>
                                      </p:cBhvr>
                                    </p:animEffect>
                                    <p:anim calcmode="lin" valueType="num">
                                      <p:cBhvr>
                                        <p:cTn id="26" dur="6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7" dur="540" decel="100000" fill="hold"/>
                                        <p:tgtEl>
                                          <p:spTgt spid="9">
                                            <p:txEl>
                                              <p:pRg st="0" end="0"/>
                                            </p:txEl>
                                          </p:spTgt>
                                        </p:tgtEl>
                                        <p:attrNameLst>
                                          <p:attrName>ppt_y</p:attrName>
                                        </p:attrNameLst>
                                      </p:cBhvr>
                                      <p:tavLst>
                                        <p:tav tm="0">
                                          <p:val>
                                            <p:strVal val="#ppt_y+1"/>
                                          </p:val>
                                        </p:tav>
                                        <p:tav tm="100000">
                                          <p:val>
                                            <p:strVal val="#ppt_y-.03"/>
                                          </p:val>
                                        </p:tav>
                                      </p:tavLst>
                                    </p:anim>
                                    <p:anim calcmode="lin" valueType="num">
                                      <p:cBhvr>
                                        <p:cTn id="28" dur="60" accel="100000" fill="hold">
                                          <p:stCondLst>
                                            <p:cond delay="540"/>
                                          </p:stCondLst>
                                        </p:cTn>
                                        <p:tgtEl>
                                          <p:spTgt spid="9">
                                            <p:txEl>
                                              <p:pRg st="0" end="0"/>
                                            </p:txEl>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30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fade">
                                      <p:cBhvr>
                                        <p:cTn id="31" dur="600"/>
                                        <p:tgtEl>
                                          <p:spTgt spid="13">
                                            <p:txEl>
                                              <p:pRg st="0" end="0"/>
                                            </p:txEl>
                                          </p:spTgt>
                                        </p:tgtEl>
                                      </p:cBhvr>
                                    </p:animEffect>
                                    <p:anim calcmode="lin" valueType="num">
                                      <p:cBhvr>
                                        <p:cTn id="32" dur="6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3" dur="540" decel="100000" fill="hold"/>
                                        <p:tgtEl>
                                          <p:spTgt spid="13">
                                            <p:txEl>
                                              <p:pRg st="0" end="0"/>
                                            </p:txEl>
                                          </p:spTgt>
                                        </p:tgtEl>
                                        <p:attrNameLst>
                                          <p:attrName>ppt_y</p:attrName>
                                        </p:attrNameLst>
                                      </p:cBhvr>
                                      <p:tavLst>
                                        <p:tav tm="0">
                                          <p:val>
                                            <p:strVal val="#ppt_y+1"/>
                                          </p:val>
                                        </p:tav>
                                        <p:tav tm="100000">
                                          <p:val>
                                            <p:strVal val="#ppt_y-.03"/>
                                          </p:val>
                                        </p:tav>
                                      </p:tavLst>
                                    </p:anim>
                                    <p:anim calcmode="lin" valueType="num">
                                      <p:cBhvr>
                                        <p:cTn id="34" dur="60" accel="100000" fill="hold">
                                          <p:stCondLst>
                                            <p:cond delay="540"/>
                                          </p:stCondLst>
                                        </p:cTn>
                                        <p:tgtEl>
                                          <p:spTgt spid="13">
                                            <p:txEl>
                                              <p:pRg st="0" end="0"/>
                                            </p:txEl>
                                          </p:spTgt>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30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fade">
                                      <p:cBhvr>
                                        <p:cTn id="37" dur="600"/>
                                        <p:tgtEl>
                                          <p:spTgt spid="14">
                                            <p:txEl>
                                              <p:pRg st="0" end="0"/>
                                            </p:txEl>
                                          </p:spTgt>
                                        </p:tgtEl>
                                      </p:cBhvr>
                                    </p:animEffect>
                                    <p:anim calcmode="lin" valueType="num">
                                      <p:cBhvr>
                                        <p:cTn id="38" dur="6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9" dur="540" decel="100000" fill="hold"/>
                                        <p:tgtEl>
                                          <p:spTgt spid="14">
                                            <p:txEl>
                                              <p:pRg st="0" end="0"/>
                                            </p:txEl>
                                          </p:spTgt>
                                        </p:tgtEl>
                                        <p:attrNameLst>
                                          <p:attrName>ppt_y</p:attrName>
                                        </p:attrNameLst>
                                      </p:cBhvr>
                                      <p:tavLst>
                                        <p:tav tm="0">
                                          <p:val>
                                            <p:strVal val="#ppt_y+1"/>
                                          </p:val>
                                        </p:tav>
                                        <p:tav tm="100000">
                                          <p:val>
                                            <p:strVal val="#ppt_y-.03"/>
                                          </p:val>
                                        </p:tav>
                                      </p:tavLst>
                                    </p:anim>
                                    <p:anim calcmode="lin" valueType="num">
                                      <p:cBhvr>
                                        <p:cTn id="40" dur="60" accel="100000" fill="hold">
                                          <p:stCondLst>
                                            <p:cond delay="540"/>
                                          </p:stCondLst>
                                        </p:cTn>
                                        <p:tgtEl>
                                          <p:spTgt spid="1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37" presetClass="entr" presetSubtype="0" fill="hold" nodeType="with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P spid="8" grpId="0" build="p">
        <p:tmplLst>
          <p:tmpl lvl="1">
            <p:tnLst>
              <p:par>
                <p:cTn presetID="37" presetClass="entr" presetSubtype="0" fill="hold" nodeType="withEffect" nodePh="1">
                  <p:stCondLst>
                    <p:cond delay="300"/>
                  </p:stCondLst>
                  <p:childTnLst>
                    <p:set>
                      <p:cBhvr>
                        <p:cTn dur="1" fill="hold">
                          <p:stCondLst>
                            <p:cond delay="0"/>
                          </p:stCondLst>
                        </p:cTn>
                        <p:tgtEl>
                          <p:spTgt spid="8"/>
                        </p:tgtEl>
                        <p:attrNameLst>
                          <p:attrName>style.visibility</p:attrName>
                        </p:attrNameLst>
                      </p:cBhvr>
                      <p:to>
                        <p:strVal val="visible"/>
                      </p:to>
                    </p:set>
                    <p:animEffect transition="in" filter="fade">
                      <p:cBhvr>
                        <p:cTn dur="600"/>
                        <p:tgtEl>
                          <p:spTgt spid="8"/>
                        </p:tgtEl>
                      </p:cBhvr>
                    </p:animEffect>
                    <p:anim calcmode="lin" valueType="num">
                      <p:cBhvr>
                        <p:cTn dur="600" fill="hold"/>
                        <p:tgtEl>
                          <p:spTgt spid="8"/>
                        </p:tgtEl>
                        <p:attrNameLst>
                          <p:attrName>ppt_x</p:attrName>
                        </p:attrNameLst>
                      </p:cBhvr>
                      <p:tavLst>
                        <p:tav tm="0">
                          <p:val>
                            <p:strVal val="#ppt_x"/>
                          </p:val>
                        </p:tav>
                        <p:tav tm="100000">
                          <p:val>
                            <p:strVal val="#ppt_x"/>
                          </p:val>
                        </p:tav>
                      </p:tavLst>
                    </p:anim>
                    <p:anim calcmode="lin" valueType="num">
                      <p:cBhvr>
                        <p:cTn dur="540" decel="100000" fill="hold"/>
                        <p:tgtEl>
                          <p:spTgt spid="8"/>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8"/>
                        </p:tgtEl>
                        <p:attrNameLst>
                          <p:attrName>ppt_y</p:attrName>
                        </p:attrNameLst>
                      </p:cBhvr>
                      <p:tavLst>
                        <p:tav tm="0">
                          <p:val>
                            <p:strVal val="#ppt_y-.03"/>
                          </p:val>
                        </p:tav>
                        <p:tav tm="100000">
                          <p:val>
                            <p:strVal val="#ppt_y"/>
                          </p:val>
                        </p:tav>
                      </p:tavLst>
                    </p:anim>
                  </p:childTnLst>
                </p:cTn>
              </p:par>
            </p:tnLst>
          </p:tmpl>
        </p:tmplLst>
      </p:bldP>
      <p:bldP spid="9" grpId="0" build="p">
        <p:tmplLst>
          <p:tmpl lvl="1">
            <p:tnLst>
              <p:par>
                <p:cTn presetID="37" presetClass="entr" presetSubtype="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600"/>
                        <p:tgtEl>
                          <p:spTgt spid="9"/>
                        </p:tgtEl>
                      </p:cBhvr>
                    </p:animEffect>
                    <p:anim calcmode="lin" valueType="num">
                      <p:cBhvr>
                        <p:cTn dur="600" fill="hold"/>
                        <p:tgtEl>
                          <p:spTgt spid="9"/>
                        </p:tgtEl>
                        <p:attrNameLst>
                          <p:attrName>ppt_x</p:attrName>
                        </p:attrNameLst>
                      </p:cBhvr>
                      <p:tavLst>
                        <p:tav tm="0">
                          <p:val>
                            <p:strVal val="#ppt_x"/>
                          </p:val>
                        </p:tav>
                        <p:tav tm="100000">
                          <p:val>
                            <p:strVal val="#ppt_x"/>
                          </p:val>
                        </p:tav>
                      </p:tavLst>
                    </p:anim>
                    <p:anim calcmode="lin" valueType="num">
                      <p:cBhvr>
                        <p:cTn dur="540" decel="100000" fill="hold"/>
                        <p:tgtEl>
                          <p:spTgt spid="9"/>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9"/>
                        </p:tgtEl>
                        <p:attrNameLst>
                          <p:attrName>ppt_y</p:attrName>
                        </p:attrNameLst>
                      </p:cBhvr>
                      <p:tavLst>
                        <p:tav tm="0">
                          <p:val>
                            <p:strVal val="#ppt_y-.03"/>
                          </p:val>
                        </p:tav>
                        <p:tav tm="100000">
                          <p:val>
                            <p:strVal val="#ppt_y"/>
                          </p:val>
                        </p:tav>
                      </p:tavLst>
                    </p:anim>
                  </p:childTnLst>
                </p:cTn>
              </p:par>
            </p:tnLst>
          </p:tmpl>
        </p:tmplLst>
      </p:bldP>
      <p:bldP spid="13" grpId="0" build="p">
        <p:tmplLst>
          <p:tmpl lvl="1">
            <p:tnLst>
              <p:par>
                <p:cTn presetID="37" presetClass="entr" presetSubtype="0" fill="hold" nodeType="withEffect" nodePh="1">
                  <p:stCondLst>
                    <p:cond delay="300"/>
                  </p:stCondLst>
                  <p:childTnLst>
                    <p:set>
                      <p:cBhvr>
                        <p:cTn dur="1" fill="hold">
                          <p:stCondLst>
                            <p:cond delay="0"/>
                          </p:stCondLst>
                        </p:cTn>
                        <p:tgtEl>
                          <p:spTgt spid="13"/>
                        </p:tgtEl>
                        <p:attrNameLst>
                          <p:attrName>style.visibility</p:attrName>
                        </p:attrNameLst>
                      </p:cBhvr>
                      <p:to>
                        <p:strVal val="visible"/>
                      </p:to>
                    </p:set>
                    <p:animEffect transition="in" filter="fade">
                      <p:cBhvr>
                        <p:cTn dur="600"/>
                        <p:tgtEl>
                          <p:spTgt spid="13"/>
                        </p:tgtEl>
                      </p:cBhvr>
                    </p:animEffect>
                    <p:anim calcmode="lin" valueType="num">
                      <p:cBhvr>
                        <p:cTn dur="600" fill="hold"/>
                        <p:tgtEl>
                          <p:spTgt spid="13"/>
                        </p:tgtEl>
                        <p:attrNameLst>
                          <p:attrName>ppt_x</p:attrName>
                        </p:attrNameLst>
                      </p:cBhvr>
                      <p:tavLst>
                        <p:tav tm="0">
                          <p:val>
                            <p:strVal val="#ppt_x"/>
                          </p:val>
                        </p:tav>
                        <p:tav tm="100000">
                          <p:val>
                            <p:strVal val="#ppt_x"/>
                          </p:val>
                        </p:tav>
                      </p:tavLst>
                    </p:anim>
                    <p:anim calcmode="lin" valueType="num">
                      <p:cBhvr>
                        <p:cTn dur="540" decel="100000" fill="hold"/>
                        <p:tgtEl>
                          <p:spTgt spid="13"/>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3"/>
                        </p:tgtEl>
                        <p:attrNameLst>
                          <p:attrName>ppt_y</p:attrName>
                        </p:attrNameLst>
                      </p:cBhvr>
                      <p:tavLst>
                        <p:tav tm="0">
                          <p:val>
                            <p:strVal val="#ppt_y-.03"/>
                          </p:val>
                        </p:tav>
                        <p:tav tm="100000">
                          <p:val>
                            <p:strVal val="#ppt_y"/>
                          </p:val>
                        </p:tav>
                      </p:tavLst>
                    </p:anim>
                  </p:childTnLst>
                </p:cTn>
              </p:par>
            </p:tnLst>
          </p:tmpl>
        </p:tmplLst>
      </p:bldP>
      <p:bldP spid="14" grpId="0" build="p">
        <p:tmplLst>
          <p:tmpl lvl="1">
            <p:tnLst>
              <p:par>
                <p:cTn presetID="37" presetClass="entr" presetSubtype="0" fill="hold" nodeType="withEffect">
                  <p:stCondLst>
                    <p:cond delay="300"/>
                  </p:stCondLst>
                  <p:childTnLst>
                    <p:set>
                      <p:cBhvr>
                        <p:cTn dur="1" fill="hold">
                          <p:stCondLst>
                            <p:cond delay="0"/>
                          </p:stCondLst>
                        </p:cTn>
                        <p:tgtEl>
                          <p:spTgt spid="14"/>
                        </p:tgtEl>
                        <p:attrNameLst>
                          <p:attrName>style.visibility</p:attrName>
                        </p:attrNameLst>
                      </p:cBhvr>
                      <p:to>
                        <p:strVal val="visible"/>
                      </p:to>
                    </p:set>
                    <p:animEffect transition="in" filter="fade">
                      <p:cBhvr>
                        <p:cTn dur="600"/>
                        <p:tgtEl>
                          <p:spTgt spid="14"/>
                        </p:tgtEl>
                      </p:cBhvr>
                    </p:animEffect>
                    <p:anim calcmode="lin" valueType="num">
                      <p:cBhvr>
                        <p:cTn dur="600" fill="hold"/>
                        <p:tgtEl>
                          <p:spTgt spid="14"/>
                        </p:tgtEl>
                        <p:attrNameLst>
                          <p:attrName>ppt_x</p:attrName>
                        </p:attrNameLst>
                      </p:cBhvr>
                      <p:tavLst>
                        <p:tav tm="0">
                          <p:val>
                            <p:strVal val="#ppt_x"/>
                          </p:val>
                        </p:tav>
                        <p:tav tm="100000">
                          <p:val>
                            <p:strVal val="#ppt_x"/>
                          </p:val>
                        </p:tav>
                      </p:tavLst>
                    </p:anim>
                    <p:anim calcmode="lin" valueType="num">
                      <p:cBhvr>
                        <p:cTn dur="540" decel="100000" fill="hold"/>
                        <p:tgtEl>
                          <p:spTgt spid="1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4"/>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1_Simple Title lef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8388" y="740599"/>
            <a:ext cx="8219032" cy="337178"/>
          </a:xfrm>
          <a:prstGeom prst="rect">
            <a:avLst/>
          </a:prstGeom>
        </p:spPr>
        <p:txBody>
          <a:bodyPr lIns="68580" tIns="34290" rIns="68580" bIns="34290">
            <a:noAutofit/>
          </a:bodyPr>
          <a:lstStyle>
            <a:lvl1pPr algn="ctr">
              <a:defRPr sz="2500" cap="all">
                <a:solidFill>
                  <a:schemeClr val="tx1">
                    <a:lumMod val="75000"/>
                    <a:lumOff val="25000"/>
                  </a:schemeClr>
                </a:solidFill>
                <a:latin typeface="Raleway ExtraBold"/>
                <a:cs typeface="Raleway ExtraBold"/>
              </a:defRPr>
            </a:lvl1pPr>
          </a:lstStyle>
          <a:p>
            <a:r>
              <a:rPr lang="en-US" dirty="0"/>
              <a:t>title example</a:t>
            </a:r>
          </a:p>
        </p:txBody>
      </p:sp>
      <p:sp>
        <p:nvSpPr>
          <p:cNvPr id="5" name="Text Placeholder 5"/>
          <p:cNvSpPr>
            <a:spLocks noGrp="1"/>
          </p:cNvSpPr>
          <p:nvPr>
            <p:ph type="body" sz="quarter" idx="10" hasCustomPrompt="1"/>
          </p:nvPr>
        </p:nvSpPr>
        <p:spPr>
          <a:xfrm>
            <a:off x="458391" y="370020"/>
            <a:ext cx="8219026" cy="265094"/>
          </a:xfrm>
          <a:prstGeom prst="rect">
            <a:avLst/>
          </a:prstGeom>
        </p:spPr>
        <p:txBody>
          <a:bodyPr lIns="68580" tIns="34290" rIns="68580" bIns="34290">
            <a:noAutofit/>
          </a:bodyPr>
          <a:lstStyle>
            <a:lvl1pPr marL="0" indent="0" algn="ctr">
              <a:buNone/>
              <a:defRPr sz="1200" cap="all">
                <a:solidFill>
                  <a:schemeClr val="accent1"/>
                </a:solidFill>
                <a:latin typeface="Raleway Black"/>
                <a:cs typeface="Raleway Black"/>
              </a:defRPr>
            </a:lvl1pPr>
          </a:lstStyle>
          <a:p>
            <a:pPr lvl="0"/>
            <a:r>
              <a:rPr lang="en-US" dirty="0" err="1"/>
              <a:t>Subitle</a:t>
            </a:r>
            <a:r>
              <a:rPr lang="en-US" dirty="0"/>
              <a:t> Example here</a:t>
            </a:r>
          </a:p>
        </p:txBody>
      </p:sp>
      <p:cxnSp>
        <p:nvCxnSpPr>
          <p:cNvPr id="6" name="Straight Connector 5"/>
          <p:cNvCxnSpPr/>
          <p:nvPr userDrawn="1"/>
        </p:nvCxnSpPr>
        <p:spPr>
          <a:xfrm>
            <a:off x="3173994" y="683235"/>
            <a:ext cx="2734733"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0" name="Picture Placeholder 2"/>
          <p:cNvSpPr>
            <a:spLocks noGrp="1"/>
          </p:cNvSpPr>
          <p:nvPr>
            <p:ph type="pic" sz="quarter" idx="12"/>
          </p:nvPr>
        </p:nvSpPr>
        <p:spPr>
          <a:xfrm>
            <a:off x="458391" y="1490135"/>
            <a:ext cx="3998303" cy="2722034"/>
          </a:xfrm>
          <a:prstGeom prst="rect">
            <a:avLst/>
          </a:prstGeom>
          <a:noFill/>
        </p:spPr>
        <p:txBody>
          <a:bodyPr lIns="68580" tIns="34290" rIns="68580" bIns="34290" anchor="ctr">
            <a:normAutofit/>
          </a:bodyPr>
          <a:lstStyle>
            <a:lvl1pPr marL="0" indent="0" algn="ctr">
              <a:buNone/>
              <a:defRPr sz="1400" baseline="0">
                <a:latin typeface="Raleway"/>
                <a:cs typeface="Raleway"/>
              </a:defRPr>
            </a:lvl1pPr>
          </a:lstStyle>
          <a:p>
            <a:endParaRPr lang="en-US" dirty="0"/>
          </a:p>
        </p:txBody>
      </p:sp>
      <p:sp>
        <p:nvSpPr>
          <p:cNvPr id="9" name="Text Placeholder 5"/>
          <p:cNvSpPr>
            <a:spLocks noGrp="1"/>
          </p:cNvSpPr>
          <p:nvPr>
            <p:ph type="body" sz="quarter" idx="14" hasCustomPrompt="1"/>
          </p:nvPr>
        </p:nvSpPr>
        <p:spPr>
          <a:xfrm>
            <a:off x="458391" y="4328789"/>
            <a:ext cx="3998303" cy="213595"/>
          </a:xfrm>
          <a:prstGeom prst="rect">
            <a:avLst/>
          </a:prstGeom>
        </p:spPr>
        <p:txBody>
          <a:bodyPr lIns="68580" tIns="34290" rIns="68580" bIns="34290">
            <a:noAutofit/>
          </a:bodyPr>
          <a:lstStyle>
            <a:lvl1pPr marL="0" indent="0" algn="ctr">
              <a:buNone/>
              <a:defRPr sz="900" cap="all">
                <a:solidFill>
                  <a:schemeClr val="accent1"/>
                </a:solidFill>
                <a:latin typeface="Raleway Black"/>
                <a:cs typeface="Raleway Black"/>
              </a:defRPr>
            </a:lvl1pPr>
          </a:lstStyle>
          <a:p>
            <a:pPr lvl="0"/>
            <a:r>
              <a:rPr lang="en-US" dirty="0" err="1"/>
              <a:t>Subitle</a:t>
            </a:r>
            <a:r>
              <a:rPr lang="en-US" dirty="0"/>
              <a:t> Example here</a:t>
            </a:r>
          </a:p>
        </p:txBody>
      </p:sp>
      <p:sp>
        <p:nvSpPr>
          <p:cNvPr id="11" name="Rounded Rectangle 10"/>
          <p:cNvSpPr/>
          <p:nvPr userDrawn="1"/>
        </p:nvSpPr>
        <p:spPr>
          <a:xfrm>
            <a:off x="458390" y="4212169"/>
            <a:ext cx="3998303" cy="76202"/>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Picture Placeholder 2"/>
          <p:cNvSpPr>
            <a:spLocks noGrp="1"/>
          </p:cNvSpPr>
          <p:nvPr>
            <p:ph type="pic" sz="quarter" idx="15"/>
          </p:nvPr>
        </p:nvSpPr>
        <p:spPr>
          <a:xfrm>
            <a:off x="4679114" y="1490135"/>
            <a:ext cx="3998303" cy="2722034"/>
          </a:xfrm>
          <a:prstGeom prst="rect">
            <a:avLst/>
          </a:prstGeom>
          <a:noFill/>
        </p:spPr>
        <p:txBody>
          <a:bodyPr lIns="68580" tIns="34290" rIns="68580" bIns="34290" anchor="ctr">
            <a:normAutofit/>
          </a:bodyPr>
          <a:lstStyle>
            <a:lvl1pPr marL="0" indent="0" algn="ctr">
              <a:buNone/>
              <a:defRPr sz="1400" baseline="0">
                <a:latin typeface="Raleway"/>
                <a:cs typeface="Raleway"/>
              </a:defRPr>
            </a:lvl1pPr>
          </a:lstStyle>
          <a:p>
            <a:endParaRPr lang="en-US" dirty="0"/>
          </a:p>
        </p:txBody>
      </p:sp>
      <p:sp>
        <p:nvSpPr>
          <p:cNvPr id="17" name="Text Placeholder 5"/>
          <p:cNvSpPr>
            <a:spLocks noGrp="1"/>
          </p:cNvSpPr>
          <p:nvPr>
            <p:ph type="body" sz="quarter" idx="16" hasCustomPrompt="1"/>
          </p:nvPr>
        </p:nvSpPr>
        <p:spPr>
          <a:xfrm>
            <a:off x="4679114" y="4328789"/>
            <a:ext cx="3998303" cy="213595"/>
          </a:xfrm>
          <a:prstGeom prst="rect">
            <a:avLst/>
          </a:prstGeom>
        </p:spPr>
        <p:txBody>
          <a:bodyPr lIns="68580" tIns="34290" rIns="68580" bIns="34290">
            <a:noAutofit/>
          </a:bodyPr>
          <a:lstStyle>
            <a:lvl1pPr marL="0" indent="0" algn="ctr">
              <a:buNone/>
              <a:defRPr sz="900" cap="all">
                <a:solidFill>
                  <a:schemeClr val="accent2"/>
                </a:solidFill>
                <a:latin typeface="Raleway Black"/>
                <a:cs typeface="Raleway Black"/>
              </a:defRPr>
            </a:lvl1pPr>
          </a:lstStyle>
          <a:p>
            <a:pPr lvl="0"/>
            <a:r>
              <a:rPr lang="en-US" dirty="0" err="1"/>
              <a:t>Subitle</a:t>
            </a:r>
            <a:r>
              <a:rPr lang="en-US" dirty="0"/>
              <a:t> Example here</a:t>
            </a:r>
          </a:p>
        </p:txBody>
      </p:sp>
      <p:sp>
        <p:nvSpPr>
          <p:cNvPr id="18" name="Rounded Rectangle 17"/>
          <p:cNvSpPr/>
          <p:nvPr userDrawn="1"/>
        </p:nvSpPr>
        <p:spPr>
          <a:xfrm>
            <a:off x="4679113" y="4212169"/>
            <a:ext cx="3998303" cy="76202"/>
          </a:xfrm>
          <a:prstGeom prst="roundRect">
            <a:avLst>
              <a:gd name="adj"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752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30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600"/>
                                        <p:tgtEl>
                                          <p:spTgt spid="9">
                                            <p:txEl>
                                              <p:pRg st="0" end="0"/>
                                            </p:txEl>
                                          </p:spTgt>
                                        </p:tgtEl>
                                      </p:cBhvr>
                                    </p:animEffect>
                                    <p:anim calcmode="lin" valueType="num">
                                      <p:cBhvr>
                                        <p:cTn id="20" dur="6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1" dur="540" decel="100000" fill="hold"/>
                                        <p:tgtEl>
                                          <p:spTgt spid="9">
                                            <p:txEl>
                                              <p:pRg st="0" end="0"/>
                                            </p:txEl>
                                          </p:spTgt>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9">
                                            <p:txEl>
                                              <p:pRg st="0" end="0"/>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30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fade">
                                      <p:cBhvr>
                                        <p:cTn id="25" dur="600"/>
                                        <p:tgtEl>
                                          <p:spTgt spid="17">
                                            <p:txEl>
                                              <p:pRg st="0" end="0"/>
                                            </p:txEl>
                                          </p:spTgt>
                                        </p:tgtEl>
                                      </p:cBhvr>
                                    </p:animEffect>
                                    <p:anim calcmode="lin" valueType="num">
                                      <p:cBhvr>
                                        <p:cTn id="26" dur="6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7" dur="540" decel="100000" fill="hold"/>
                                        <p:tgtEl>
                                          <p:spTgt spid="17">
                                            <p:txEl>
                                              <p:pRg st="0" end="0"/>
                                            </p:txEl>
                                          </p:spTgt>
                                        </p:tgtEl>
                                        <p:attrNameLst>
                                          <p:attrName>ppt_y</p:attrName>
                                        </p:attrNameLst>
                                      </p:cBhvr>
                                      <p:tavLst>
                                        <p:tav tm="0">
                                          <p:val>
                                            <p:strVal val="#ppt_y+1"/>
                                          </p:val>
                                        </p:tav>
                                        <p:tav tm="100000">
                                          <p:val>
                                            <p:strVal val="#ppt_y-.03"/>
                                          </p:val>
                                        </p:tav>
                                      </p:tavLst>
                                    </p:anim>
                                    <p:anim calcmode="lin" valueType="num">
                                      <p:cBhvr>
                                        <p:cTn id="28" dur="60" accel="100000" fill="hold">
                                          <p:stCondLst>
                                            <p:cond delay="540"/>
                                          </p:stCondLst>
                                        </p:cTn>
                                        <p:tgtEl>
                                          <p:spTgt spid="17">
                                            <p:txEl>
                                              <p:pRg st="0" end="0"/>
                                            </p:txEl>
                                          </p:spTgt>
                                        </p:tgtEl>
                                        <p:attrNameLst>
                                          <p:attrName>ppt_y</p:attrName>
                                        </p:attrNameLst>
                                      </p:cBhvr>
                                      <p:tavLst>
                                        <p:tav tm="0">
                                          <p:val>
                                            <p:strVal val="#ppt_y-.03"/>
                                          </p:val>
                                        </p:tav>
                                        <p:tav tm="100000">
                                          <p:val>
                                            <p:strVal val="#ppt_y"/>
                                          </p:val>
                                        </p:tav>
                                      </p:tavLst>
                                    </p:anim>
                                  </p:childTnLst>
                                </p:cTn>
                              </p:par>
                              <p:par>
                                <p:cTn id="29" presetID="10" presetClass="entr" presetSubtype="0" fill="hold" grpId="0" nodeType="withEffect" nodePh="1">
                                  <p:stCondLst>
                                    <p:cond delay="300"/>
                                  </p:stCondLst>
                                  <p:endCondLst>
                                    <p:cond evt="begin" delay="0">
                                      <p:tn val="29"/>
                                    </p:cond>
                                  </p:end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nodePh="1">
                                  <p:stCondLst>
                                    <p:cond delay="300"/>
                                  </p:stCondLst>
                                  <p:endCondLst>
                                    <p:cond evt="begin" delay="0">
                                      <p:tn val="32"/>
                                    </p:cond>
                                  </p:end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22" presetClass="entr" presetSubtype="8" fill="hold" grpId="0" nodeType="withEffect">
                                  <p:stCondLst>
                                    <p:cond delay="30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par>
                                <p:cTn id="38" presetID="22" presetClass="entr" presetSubtype="8" fill="hold" grpId="0" nodeType="withEffect">
                                  <p:stCondLst>
                                    <p:cond delay="30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37" presetClass="entr" presetSubtype="0" fill="hold" nodeType="with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P spid="10" grpId="0"/>
      <p:bldP spid="9" grpId="0" build="p">
        <p:tmplLst>
          <p:tmpl lvl="1">
            <p:tnLst>
              <p:par>
                <p:cTn presetID="37" presetClass="entr" presetSubtype="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600"/>
                        <p:tgtEl>
                          <p:spTgt spid="9"/>
                        </p:tgtEl>
                      </p:cBhvr>
                    </p:animEffect>
                    <p:anim calcmode="lin" valueType="num">
                      <p:cBhvr>
                        <p:cTn dur="600" fill="hold"/>
                        <p:tgtEl>
                          <p:spTgt spid="9"/>
                        </p:tgtEl>
                        <p:attrNameLst>
                          <p:attrName>ppt_x</p:attrName>
                        </p:attrNameLst>
                      </p:cBhvr>
                      <p:tavLst>
                        <p:tav tm="0">
                          <p:val>
                            <p:strVal val="#ppt_x"/>
                          </p:val>
                        </p:tav>
                        <p:tav tm="100000">
                          <p:val>
                            <p:strVal val="#ppt_x"/>
                          </p:val>
                        </p:tav>
                      </p:tavLst>
                    </p:anim>
                    <p:anim calcmode="lin" valueType="num">
                      <p:cBhvr>
                        <p:cTn dur="540" decel="100000" fill="hold"/>
                        <p:tgtEl>
                          <p:spTgt spid="9"/>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9"/>
                        </p:tgtEl>
                        <p:attrNameLst>
                          <p:attrName>ppt_y</p:attrName>
                        </p:attrNameLst>
                      </p:cBhvr>
                      <p:tavLst>
                        <p:tav tm="0">
                          <p:val>
                            <p:strVal val="#ppt_y-.03"/>
                          </p:val>
                        </p:tav>
                        <p:tav tm="100000">
                          <p:val>
                            <p:strVal val="#ppt_y"/>
                          </p:val>
                        </p:tav>
                      </p:tavLst>
                    </p:anim>
                  </p:childTnLst>
                </p:cTn>
              </p:par>
            </p:tnLst>
          </p:tmpl>
        </p:tmplLst>
      </p:bldP>
      <p:bldP spid="11" grpId="0" animBg="1"/>
      <p:bldP spid="16" grpId="0"/>
      <p:bldP spid="17" grpId="0" build="p">
        <p:tmplLst>
          <p:tmpl lvl="1">
            <p:tnLst>
              <p:par>
                <p:cTn presetID="37" presetClass="entr" presetSubtype="0" fill="hold" nodeType="withEffect">
                  <p:stCondLst>
                    <p:cond delay="300"/>
                  </p:stCondLst>
                  <p:childTnLst>
                    <p:set>
                      <p:cBhvr>
                        <p:cTn dur="1" fill="hold">
                          <p:stCondLst>
                            <p:cond delay="0"/>
                          </p:stCondLst>
                        </p:cTn>
                        <p:tgtEl>
                          <p:spTgt spid="17"/>
                        </p:tgtEl>
                        <p:attrNameLst>
                          <p:attrName>style.visibility</p:attrName>
                        </p:attrNameLst>
                      </p:cBhvr>
                      <p:to>
                        <p:strVal val="visible"/>
                      </p:to>
                    </p:set>
                    <p:animEffect transition="in" filter="fade">
                      <p:cBhvr>
                        <p:cTn dur="600"/>
                        <p:tgtEl>
                          <p:spTgt spid="17"/>
                        </p:tgtEl>
                      </p:cBhvr>
                    </p:animEffect>
                    <p:anim calcmode="lin" valueType="num">
                      <p:cBhvr>
                        <p:cTn dur="600" fill="hold"/>
                        <p:tgtEl>
                          <p:spTgt spid="17"/>
                        </p:tgtEl>
                        <p:attrNameLst>
                          <p:attrName>ppt_x</p:attrName>
                        </p:attrNameLst>
                      </p:cBhvr>
                      <p:tavLst>
                        <p:tav tm="0">
                          <p:val>
                            <p:strVal val="#ppt_x"/>
                          </p:val>
                        </p:tav>
                        <p:tav tm="100000">
                          <p:val>
                            <p:strVal val="#ppt_x"/>
                          </p:val>
                        </p:tav>
                      </p:tavLst>
                    </p:anim>
                    <p:anim calcmode="lin" valueType="num">
                      <p:cBhvr>
                        <p:cTn dur="540" decel="100000" fill="hold"/>
                        <p:tgtEl>
                          <p:spTgt spid="17"/>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7"/>
                        </p:tgtEl>
                        <p:attrNameLst>
                          <p:attrName>ppt_y</p:attrName>
                        </p:attrNameLst>
                      </p:cBhvr>
                      <p:tavLst>
                        <p:tav tm="0">
                          <p:val>
                            <p:strVal val="#ppt_y-.03"/>
                          </p:val>
                        </p:tav>
                        <p:tav tm="100000">
                          <p:val>
                            <p:strVal val="#ppt_y"/>
                          </p:val>
                        </p:tav>
                      </p:tavLst>
                    </p:anim>
                  </p:childTnLst>
                </p:cTn>
              </p:par>
            </p:tnLst>
          </p:tmpl>
        </p:tmplLst>
      </p:bldP>
      <p:bldP spid="18"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2_Simple Title lef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8388" y="740599"/>
            <a:ext cx="8219032" cy="337178"/>
          </a:xfrm>
          <a:prstGeom prst="rect">
            <a:avLst/>
          </a:prstGeom>
        </p:spPr>
        <p:txBody>
          <a:bodyPr lIns="68580" tIns="34290" rIns="68580" bIns="34290">
            <a:noAutofit/>
          </a:bodyPr>
          <a:lstStyle>
            <a:lvl1pPr algn="ctr">
              <a:defRPr sz="2500" cap="all">
                <a:solidFill>
                  <a:schemeClr val="tx1">
                    <a:lumMod val="75000"/>
                    <a:lumOff val="25000"/>
                  </a:schemeClr>
                </a:solidFill>
                <a:latin typeface="Raleway ExtraBold"/>
                <a:cs typeface="Raleway ExtraBold"/>
              </a:defRPr>
            </a:lvl1pPr>
          </a:lstStyle>
          <a:p>
            <a:r>
              <a:rPr lang="en-US" dirty="0"/>
              <a:t>title example</a:t>
            </a:r>
          </a:p>
        </p:txBody>
      </p:sp>
      <p:sp>
        <p:nvSpPr>
          <p:cNvPr id="5" name="Text Placeholder 5"/>
          <p:cNvSpPr>
            <a:spLocks noGrp="1"/>
          </p:cNvSpPr>
          <p:nvPr>
            <p:ph type="body" sz="quarter" idx="10" hasCustomPrompt="1"/>
          </p:nvPr>
        </p:nvSpPr>
        <p:spPr>
          <a:xfrm>
            <a:off x="458391" y="370020"/>
            <a:ext cx="8219026" cy="265094"/>
          </a:xfrm>
          <a:prstGeom prst="rect">
            <a:avLst/>
          </a:prstGeom>
        </p:spPr>
        <p:txBody>
          <a:bodyPr lIns="68580" tIns="34290" rIns="68580" bIns="34290">
            <a:noAutofit/>
          </a:bodyPr>
          <a:lstStyle>
            <a:lvl1pPr marL="0" indent="0" algn="ctr">
              <a:buNone/>
              <a:defRPr sz="1200" cap="all">
                <a:solidFill>
                  <a:schemeClr val="accent1"/>
                </a:solidFill>
                <a:latin typeface="Raleway Black"/>
                <a:cs typeface="Raleway Black"/>
              </a:defRPr>
            </a:lvl1pPr>
          </a:lstStyle>
          <a:p>
            <a:pPr lvl="0"/>
            <a:r>
              <a:rPr lang="en-US" dirty="0" err="1"/>
              <a:t>Subitle</a:t>
            </a:r>
            <a:r>
              <a:rPr lang="en-US" dirty="0"/>
              <a:t> Example here</a:t>
            </a:r>
          </a:p>
        </p:txBody>
      </p:sp>
      <p:cxnSp>
        <p:nvCxnSpPr>
          <p:cNvPr id="6" name="Straight Connector 5"/>
          <p:cNvCxnSpPr/>
          <p:nvPr userDrawn="1"/>
        </p:nvCxnSpPr>
        <p:spPr>
          <a:xfrm>
            <a:off x="3173994" y="683235"/>
            <a:ext cx="2734733"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0" name="Picture Placeholder 2"/>
          <p:cNvSpPr>
            <a:spLocks noGrp="1"/>
          </p:cNvSpPr>
          <p:nvPr>
            <p:ph type="pic" sz="quarter" idx="12"/>
          </p:nvPr>
        </p:nvSpPr>
        <p:spPr>
          <a:xfrm>
            <a:off x="458392" y="1490135"/>
            <a:ext cx="2595229" cy="2722034"/>
          </a:xfrm>
          <a:prstGeom prst="rect">
            <a:avLst/>
          </a:prstGeom>
          <a:noFill/>
        </p:spPr>
        <p:txBody>
          <a:bodyPr lIns="68580" tIns="34290" rIns="68580" bIns="34290" anchor="ctr">
            <a:normAutofit/>
          </a:bodyPr>
          <a:lstStyle>
            <a:lvl1pPr marL="0" indent="0" algn="ctr">
              <a:buNone/>
              <a:defRPr sz="1400" baseline="0">
                <a:latin typeface="Raleway"/>
                <a:cs typeface="Raleway"/>
              </a:defRPr>
            </a:lvl1pPr>
          </a:lstStyle>
          <a:p>
            <a:endParaRPr lang="en-US" dirty="0"/>
          </a:p>
        </p:txBody>
      </p:sp>
      <p:sp>
        <p:nvSpPr>
          <p:cNvPr id="9" name="Text Placeholder 5"/>
          <p:cNvSpPr>
            <a:spLocks noGrp="1"/>
          </p:cNvSpPr>
          <p:nvPr>
            <p:ph type="body" sz="quarter" idx="14" hasCustomPrompt="1"/>
          </p:nvPr>
        </p:nvSpPr>
        <p:spPr>
          <a:xfrm>
            <a:off x="458392" y="4328789"/>
            <a:ext cx="2595229" cy="213595"/>
          </a:xfrm>
          <a:prstGeom prst="rect">
            <a:avLst/>
          </a:prstGeom>
        </p:spPr>
        <p:txBody>
          <a:bodyPr lIns="68580" tIns="34290" rIns="68580" bIns="34290">
            <a:noAutofit/>
          </a:bodyPr>
          <a:lstStyle>
            <a:lvl1pPr marL="0" indent="0" algn="ctr">
              <a:buNone/>
              <a:defRPr sz="900" cap="all">
                <a:solidFill>
                  <a:schemeClr val="accent1"/>
                </a:solidFill>
                <a:latin typeface="Raleway Black"/>
                <a:cs typeface="Raleway Black"/>
              </a:defRPr>
            </a:lvl1pPr>
          </a:lstStyle>
          <a:p>
            <a:pPr lvl="0"/>
            <a:r>
              <a:rPr lang="en-US" dirty="0" err="1"/>
              <a:t>Subitle</a:t>
            </a:r>
            <a:r>
              <a:rPr lang="en-US" dirty="0"/>
              <a:t> Example here</a:t>
            </a:r>
          </a:p>
        </p:txBody>
      </p:sp>
      <p:sp>
        <p:nvSpPr>
          <p:cNvPr id="11" name="Rounded Rectangle 10"/>
          <p:cNvSpPr/>
          <p:nvPr userDrawn="1"/>
        </p:nvSpPr>
        <p:spPr>
          <a:xfrm>
            <a:off x="458391" y="4212169"/>
            <a:ext cx="2595229" cy="76202"/>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Picture Placeholder 2"/>
          <p:cNvSpPr>
            <a:spLocks noGrp="1"/>
          </p:cNvSpPr>
          <p:nvPr>
            <p:ph type="pic" sz="quarter" idx="15"/>
          </p:nvPr>
        </p:nvSpPr>
        <p:spPr>
          <a:xfrm>
            <a:off x="3300995" y="1490135"/>
            <a:ext cx="2595229" cy="2722034"/>
          </a:xfrm>
          <a:prstGeom prst="rect">
            <a:avLst/>
          </a:prstGeom>
          <a:noFill/>
        </p:spPr>
        <p:txBody>
          <a:bodyPr lIns="68580" tIns="34290" rIns="68580" bIns="34290" anchor="ctr">
            <a:normAutofit/>
          </a:bodyPr>
          <a:lstStyle>
            <a:lvl1pPr marL="0" indent="0" algn="ctr">
              <a:buNone/>
              <a:defRPr sz="1400" baseline="0">
                <a:latin typeface="Raleway"/>
                <a:cs typeface="Raleway"/>
              </a:defRPr>
            </a:lvl1pPr>
          </a:lstStyle>
          <a:p>
            <a:endParaRPr lang="en-US" dirty="0"/>
          </a:p>
        </p:txBody>
      </p:sp>
      <p:sp>
        <p:nvSpPr>
          <p:cNvPr id="17" name="Text Placeholder 5"/>
          <p:cNvSpPr>
            <a:spLocks noGrp="1"/>
          </p:cNvSpPr>
          <p:nvPr>
            <p:ph type="body" sz="quarter" idx="16" hasCustomPrompt="1"/>
          </p:nvPr>
        </p:nvSpPr>
        <p:spPr>
          <a:xfrm>
            <a:off x="3300995" y="4328789"/>
            <a:ext cx="2595229" cy="213595"/>
          </a:xfrm>
          <a:prstGeom prst="rect">
            <a:avLst/>
          </a:prstGeom>
        </p:spPr>
        <p:txBody>
          <a:bodyPr lIns="68580" tIns="34290" rIns="68580" bIns="34290">
            <a:noAutofit/>
          </a:bodyPr>
          <a:lstStyle>
            <a:lvl1pPr marL="0" indent="0" algn="ctr">
              <a:buNone/>
              <a:defRPr sz="900" cap="all">
                <a:solidFill>
                  <a:schemeClr val="accent2"/>
                </a:solidFill>
                <a:latin typeface="Raleway Black"/>
                <a:cs typeface="Raleway Black"/>
              </a:defRPr>
            </a:lvl1pPr>
          </a:lstStyle>
          <a:p>
            <a:pPr lvl="0"/>
            <a:r>
              <a:rPr lang="en-US" dirty="0" err="1"/>
              <a:t>Subitle</a:t>
            </a:r>
            <a:r>
              <a:rPr lang="en-US" dirty="0"/>
              <a:t> Example here</a:t>
            </a:r>
          </a:p>
        </p:txBody>
      </p:sp>
      <p:sp>
        <p:nvSpPr>
          <p:cNvPr id="18" name="Rounded Rectangle 17"/>
          <p:cNvSpPr/>
          <p:nvPr userDrawn="1"/>
        </p:nvSpPr>
        <p:spPr>
          <a:xfrm>
            <a:off x="3300994" y="4212169"/>
            <a:ext cx="2595229" cy="76202"/>
          </a:xfrm>
          <a:prstGeom prst="roundRect">
            <a:avLst>
              <a:gd name="adj"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Picture Placeholder 2"/>
          <p:cNvSpPr>
            <a:spLocks noGrp="1"/>
          </p:cNvSpPr>
          <p:nvPr>
            <p:ph type="pic" sz="quarter" idx="17"/>
          </p:nvPr>
        </p:nvSpPr>
        <p:spPr>
          <a:xfrm>
            <a:off x="6082188" y="1490135"/>
            <a:ext cx="2595229" cy="2722034"/>
          </a:xfrm>
          <a:prstGeom prst="rect">
            <a:avLst/>
          </a:prstGeom>
          <a:noFill/>
        </p:spPr>
        <p:txBody>
          <a:bodyPr lIns="68580" tIns="34290" rIns="68580" bIns="34290" anchor="ctr">
            <a:normAutofit/>
          </a:bodyPr>
          <a:lstStyle>
            <a:lvl1pPr marL="0" indent="0" algn="ctr">
              <a:buNone/>
              <a:defRPr sz="1400" baseline="0">
                <a:latin typeface="Raleway"/>
                <a:cs typeface="Raleway"/>
              </a:defRPr>
            </a:lvl1pPr>
          </a:lstStyle>
          <a:p>
            <a:endParaRPr lang="en-US" dirty="0"/>
          </a:p>
        </p:txBody>
      </p:sp>
      <p:sp>
        <p:nvSpPr>
          <p:cNvPr id="13" name="Text Placeholder 5"/>
          <p:cNvSpPr>
            <a:spLocks noGrp="1"/>
          </p:cNvSpPr>
          <p:nvPr>
            <p:ph type="body" sz="quarter" idx="18" hasCustomPrompt="1"/>
          </p:nvPr>
        </p:nvSpPr>
        <p:spPr>
          <a:xfrm>
            <a:off x="6082188" y="4328789"/>
            <a:ext cx="2595229" cy="213595"/>
          </a:xfrm>
          <a:prstGeom prst="rect">
            <a:avLst/>
          </a:prstGeom>
        </p:spPr>
        <p:txBody>
          <a:bodyPr lIns="68580" tIns="34290" rIns="68580" bIns="34290">
            <a:noAutofit/>
          </a:bodyPr>
          <a:lstStyle>
            <a:lvl1pPr marL="0" indent="0" algn="ctr">
              <a:buNone/>
              <a:defRPr sz="900" cap="all">
                <a:solidFill>
                  <a:schemeClr val="accent3"/>
                </a:solidFill>
                <a:latin typeface="Raleway Black"/>
                <a:cs typeface="Raleway Black"/>
              </a:defRPr>
            </a:lvl1pPr>
          </a:lstStyle>
          <a:p>
            <a:pPr lvl="0"/>
            <a:r>
              <a:rPr lang="en-US" dirty="0" err="1"/>
              <a:t>Subitle</a:t>
            </a:r>
            <a:r>
              <a:rPr lang="en-US" dirty="0"/>
              <a:t> Example here</a:t>
            </a:r>
          </a:p>
        </p:txBody>
      </p:sp>
      <p:sp>
        <p:nvSpPr>
          <p:cNvPr id="14" name="Rounded Rectangle 13"/>
          <p:cNvSpPr/>
          <p:nvPr userDrawn="1"/>
        </p:nvSpPr>
        <p:spPr>
          <a:xfrm>
            <a:off x="6082187" y="4212169"/>
            <a:ext cx="2595229" cy="76202"/>
          </a:xfrm>
          <a:prstGeom prst="roundRect">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64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30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600"/>
                                        <p:tgtEl>
                                          <p:spTgt spid="9">
                                            <p:txEl>
                                              <p:pRg st="0" end="0"/>
                                            </p:txEl>
                                          </p:spTgt>
                                        </p:tgtEl>
                                      </p:cBhvr>
                                    </p:animEffect>
                                    <p:anim calcmode="lin" valueType="num">
                                      <p:cBhvr>
                                        <p:cTn id="20" dur="6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1" dur="540" decel="100000" fill="hold"/>
                                        <p:tgtEl>
                                          <p:spTgt spid="9">
                                            <p:txEl>
                                              <p:pRg st="0" end="0"/>
                                            </p:txEl>
                                          </p:spTgt>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9">
                                            <p:txEl>
                                              <p:pRg st="0" end="0"/>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30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fade">
                                      <p:cBhvr>
                                        <p:cTn id="25" dur="600"/>
                                        <p:tgtEl>
                                          <p:spTgt spid="17">
                                            <p:txEl>
                                              <p:pRg st="0" end="0"/>
                                            </p:txEl>
                                          </p:spTgt>
                                        </p:tgtEl>
                                      </p:cBhvr>
                                    </p:animEffect>
                                    <p:anim calcmode="lin" valueType="num">
                                      <p:cBhvr>
                                        <p:cTn id="26" dur="6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7" dur="540" decel="100000" fill="hold"/>
                                        <p:tgtEl>
                                          <p:spTgt spid="17">
                                            <p:txEl>
                                              <p:pRg st="0" end="0"/>
                                            </p:txEl>
                                          </p:spTgt>
                                        </p:tgtEl>
                                        <p:attrNameLst>
                                          <p:attrName>ppt_y</p:attrName>
                                        </p:attrNameLst>
                                      </p:cBhvr>
                                      <p:tavLst>
                                        <p:tav tm="0">
                                          <p:val>
                                            <p:strVal val="#ppt_y+1"/>
                                          </p:val>
                                        </p:tav>
                                        <p:tav tm="100000">
                                          <p:val>
                                            <p:strVal val="#ppt_y-.03"/>
                                          </p:val>
                                        </p:tav>
                                      </p:tavLst>
                                    </p:anim>
                                    <p:anim calcmode="lin" valueType="num">
                                      <p:cBhvr>
                                        <p:cTn id="28" dur="60" accel="100000" fill="hold">
                                          <p:stCondLst>
                                            <p:cond delay="540"/>
                                          </p:stCondLst>
                                        </p:cTn>
                                        <p:tgtEl>
                                          <p:spTgt spid="17">
                                            <p:txEl>
                                              <p:pRg st="0" end="0"/>
                                            </p:txEl>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30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fade">
                                      <p:cBhvr>
                                        <p:cTn id="31" dur="600"/>
                                        <p:tgtEl>
                                          <p:spTgt spid="13">
                                            <p:txEl>
                                              <p:pRg st="0" end="0"/>
                                            </p:txEl>
                                          </p:spTgt>
                                        </p:tgtEl>
                                      </p:cBhvr>
                                    </p:animEffect>
                                    <p:anim calcmode="lin" valueType="num">
                                      <p:cBhvr>
                                        <p:cTn id="32" dur="6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3" dur="540" decel="100000" fill="hold"/>
                                        <p:tgtEl>
                                          <p:spTgt spid="13">
                                            <p:txEl>
                                              <p:pRg st="0" end="0"/>
                                            </p:txEl>
                                          </p:spTgt>
                                        </p:tgtEl>
                                        <p:attrNameLst>
                                          <p:attrName>ppt_y</p:attrName>
                                        </p:attrNameLst>
                                      </p:cBhvr>
                                      <p:tavLst>
                                        <p:tav tm="0">
                                          <p:val>
                                            <p:strVal val="#ppt_y+1"/>
                                          </p:val>
                                        </p:tav>
                                        <p:tav tm="100000">
                                          <p:val>
                                            <p:strVal val="#ppt_y-.03"/>
                                          </p:val>
                                        </p:tav>
                                      </p:tavLst>
                                    </p:anim>
                                    <p:anim calcmode="lin" valueType="num">
                                      <p:cBhvr>
                                        <p:cTn id="34" dur="60" accel="100000" fill="hold">
                                          <p:stCondLst>
                                            <p:cond delay="540"/>
                                          </p:stCondLst>
                                        </p:cTn>
                                        <p:tgtEl>
                                          <p:spTgt spid="13">
                                            <p:txEl>
                                              <p:pRg st="0" end="0"/>
                                            </p:txEl>
                                          </p:spTgt>
                                        </p:tgtEl>
                                        <p:attrNameLst>
                                          <p:attrName>ppt_y</p:attrName>
                                        </p:attrNameLst>
                                      </p:cBhvr>
                                      <p:tavLst>
                                        <p:tav tm="0">
                                          <p:val>
                                            <p:strVal val="#ppt_y-.03"/>
                                          </p:val>
                                        </p:tav>
                                        <p:tav tm="100000">
                                          <p:val>
                                            <p:strVal val="#ppt_y"/>
                                          </p:val>
                                        </p:tav>
                                      </p:tavLst>
                                    </p:anim>
                                  </p:childTnLst>
                                </p:cTn>
                              </p:par>
                              <p:par>
                                <p:cTn id="35" presetID="10" presetClass="entr" presetSubtype="0" fill="hold" grpId="0" nodeType="withEffect" nodePh="1">
                                  <p:stCondLst>
                                    <p:cond delay="300"/>
                                  </p:stCondLst>
                                  <p:endCondLst>
                                    <p:cond evt="begin" delay="0">
                                      <p:tn val="35"/>
                                    </p:cond>
                                  </p:end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nodePh="1">
                                  <p:stCondLst>
                                    <p:cond delay="300"/>
                                  </p:stCondLst>
                                  <p:endCondLst>
                                    <p:cond evt="begin" delay="0">
                                      <p:tn val="38"/>
                                    </p:cond>
                                  </p:end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nodePh="1">
                                  <p:stCondLst>
                                    <p:cond delay="300"/>
                                  </p:stCondLst>
                                  <p:endCondLst>
                                    <p:cond evt="begin" delay="0">
                                      <p:tn val="41"/>
                                    </p:cond>
                                  </p:end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22" presetClass="entr" presetSubtype="8" fill="hold" grpId="0" nodeType="withEffect">
                                  <p:stCondLst>
                                    <p:cond delay="30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par>
                                <p:cTn id="47" presetID="22" presetClass="entr" presetSubtype="8" fill="hold" grpId="0" nodeType="withEffect">
                                  <p:stCondLst>
                                    <p:cond delay="30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par>
                                <p:cTn id="50" presetID="22" presetClass="entr" presetSubtype="8" fill="hold" grpId="0" nodeType="withEffect">
                                  <p:stCondLst>
                                    <p:cond delay="30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37" presetClass="entr" presetSubtype="0" fill="hold" nodeType="with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P spid="10" grpId="0"/>
      <p:bldP spid="9" grpId="0" build="p">
        <p:tmplLst>
          <p:tmpl lvl="1">
            <p:tnLst>
              <p:par>
                <p:cTn presetID="37" presetClass="entr" presetSubtype="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600"/>
                        <p:tgtEl>
                          <p:spTgt spid="9"/>
                        </p:tgtEl>
                      </p:cBhvr>
                    </p:animEffect>
                    <p:anim calcmode="lin" valueType="num">
                      <p:cBhvr>
                        <p:cTn dur="600" fill="hold"/>
                        <p:tgtEl>
                          <p:spTgt spid="9"/>
                        </p:tgtEl>
                        <p:attrNameLst>
                          <p:attrName>ppt_x</p:attrName>
                        </p:attrNameLst>
                      </p:cBhvr>
                      <p:tavLst>
                        <p:tav tm="0">
                          <p:val>
                            <p:strVal val="#ppt_x"/>
                          </p:val>
                        </p:tav>
                        <p:tav tm="100000">
                          <p:val>
                            <p:strVal val="#ppt_x"/>
                          </p:val>
                        </p:tav>
                      </p:tavLst>
                    </p:anim>
                    <p:anim calcmode="lin" valueType="num">
                      <p:cBhvr>
                        <p:cTn dur="540" decel="100000" fill="hold"/>
                        <p:tgtEl>
                          <p:spTgt spid="9"/>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9"/>
                        </p:tgtEl>
                        <p:attrNameLst>
                          <p:attrName>ppt_y</p:attrName>
                        </p:attrNameLst>
                      </p:cBhvr>
                      <p:tavLst>
                        <p:tav tm="0">
                          <p:val>
                            <p:strVal val="#ppt_y-.03"/>
                          </p:val>
                        </p:tav>
                        <p:tav tm="100000">
                          <p:val>
                            <p:strVal val="#ppt_y"/>
                          </p:val>
                        </p:tav>
                      </p:tavLst>
                    </p:anim>
                  </p:childTnLst>
                </p:cTn>
              </p:par>
            </p:tnLst>
          </p:tmpl>
        </p:tmplLst>
      </p:bldP>
      <p:bldP spid="11" grpId="0" animBg="1"/>
      <p:bldP spid="16" grpId="0"/>
      <p:bldP spid="17" grpId="0" build="p">
        <p:tmplLst>
          <p:tmpl lvl="1">
            <p:tnLst>
              <p:par>
                <p:cTn presetID="37" presetClass="entr" presetSubtype="0" fill="hold" nodeType="withEffect">
                  <p:stCondLst>
                    <p:cond delay="300"/>
                  </p:stCondLst>
                  <p:childTnLst>
                    <p:set>
                      <p:cBhvr>
                        <p:cTn dur="1" fill="hold">
                          <p:stCondLst>
                            <p:cond delay="0"/>
                          </p:stCondLst>
                        </p:cTn>
                        <p:tgtEl>
                          <p:spTgt spid="17"/>
                        </p:tgtEl>
                        <p:attrNameLst>
                          <p:attrName>style.visibility</p:attrName>
                        </p:attrNameLst>
                      </p:cBhvr>
                      <p:to>
                        <p:strVal val="visible"/>
                      </p:to>
                    </p:set>
                    <p:animEffect transition="in" filter="fade">
                      <p:cBhvr>
                        <p:cTn dur="600"/>
                        <p:tgtEl>
                          <p:spTgt spid="17"/>
                        </p:tgtEl>
                      </p:cBhvr>
                    </p:animEffect>
                    <p:anim calcmode="lin" valueType="num">
                      <p:cBhvr>
                        <p:cTn dur="600" fill="hold"/>
                        <p:tgtEl>
                          <p:spTgt spid="17"/>
                        </p:tgtEl>
                        <p:attrNameLst>
                          <p:attrName>ppt_x</p:attrName>
                        </p:attrNameLst>
                      </p:cBhvr>
                      <p:tavLst>
                        <p:tav tm="0">
                          <p:val>
                            <p:strVal val="#ppt_x"/>
                          </p:val>
                        </p:tav>
                        <p:tav tm="100000">
                          <p:val>
                            <p:strVal val="#ppt_x"/>
                          </p:val>
                        </p:tav>
                      </p:tavLst>
                    </p:anim>
                    <p:anim calcmode="lin" valueType="num">
                      <p:cBhvr>
                        <p:cTn dur="540" decel="100000" fill="hold"/>
                        <p:tgtEl>
                          <p:spTgt spid="17"/>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7"/>
                        </p:tgtEl>
                        <p:attrNameLst>
                          <p:attrName>ppt_y</p:attrName>
                        </p:attrNameLst>
                      </p:cBhvr>
                      <p:tavLst>
                        <p:tav tm="0">
                          <p:val>
                            <p:strVal val="#ppt_y-.03"/>
                          </p:val>
                        </p:tav>
                        <p:tav tm="100000">
                          <p:val>
                            <p:strVal val="#ppt_y"/>
                          </p:val>
                        </p:tav>
                      </p:tavLst>
                    </p:anim>
                  </p:childTnLst>
                </p:cTn>
              </p:par>
            </p:tnLst>
          </p:tmpl>
        </p:tmplLst>
      </p:bldP>
      <p:bldP spid="18" grpId="0" animBg="1"/>
      <p:bldP spid="12" grpId="0"/>
      <p:bldP spid="13" grpId="0" build="p">
        <p:tmplLst>
          <p:tmpl lvl="1">
            <p:tnLst>
              <p:par>
                <p:cTn presetID="37" presetClass="entr" presetSubtype="0" fill="hold" nodeType="withEffect">
                  <p:stCondLst>
                    <p:cond delay="300"/>
                  </p:stCondLst>
                  <p:childTnLst>
                    <p:set>
                      <p:cBhvr>
                        <p:cTn dur="1" fill="hold">
                          <p:stCondLst>
                            <p:cond delay="0"/>
                          </p:stCondLst>
                        </p:cTn>
                        <p:tgtEl>
                          <p:spTgt spid="13"/>
                        </p:tgtEl>
                        <p:attrNameLst>
                          <p:attrName>style.visibility</p:attrName>
                        </p:attrNameLst>
                      </p:cBhvr>
                      <p:to>
                        <p:strVal val="visible"/>
                      </p:to>
                    </p:set>
                    <p:animEffect transition="in" filter="fade">
                      <p:cBhvr>
                        <p:cTn dur="600"/>
                        <p:tgtEl>
                          <p:spTgt spid="13"/>
                        </p:tgtEl>
                      </p:cBhvr>
                    </p:animEffect>
                    <p:anim calcmode="lin" valueType="num">
                      <p:cBhvr>
                        <p:cTn dur="600" fill="hold"/>
                        <p:tgtEl>
                          <p:spTgt spid="13"/>
                        </p:tgtEl>
                        <p:attrNameLst>
                          <p:attrName>ppt_x</p:attrName>
                        </p:attrNameLst>
                      </p:cBhvr>
                      <p:tavLst>
                        <p:tav tm="0">
                          <p:val>
                            <p:strVal val="#ppt_x"/>
                          </p:val>
                        </p:tav>
                        <p:tav tm="100000">
                          <p:val>
                            <p:strVal val="#ppt_x"/>
                          </p:val>
                        </p:tav>
                      </p:tavLst>
                    </p:anim>
                    <p:anim calcmode="lin" valueType="num">
                      <p:cBhvr>
                        <p:cTn dur="540" decel="100000" fill="hold"/>
                        <p:tgtEl>
                          <p:spTgt spid="13"/>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3"/>
                        </p:tgtEl>
                        <p:attrNameLst>
                          <p:attrName>ppt_y</p:attrName>
                        </p:attrNameLst>
                      </p:cBhvr>
                      <p:tavLst>
                        <p:tav tm="0">
                          <p:val>
                            <p:strVal val="#ppt_y-.03"/>
                          </p:val>
                        </p:tav>
                        <p:tav tm="100000">
                          <p:val>
                            <p:strVal val="#ppt_y"/>
                          </p:val>
                        </p:tav>
                      </p:tavLst>
                    </p:anim>
                  </p:childTnLst>
                </p:cTn>
              </p:par>
            </p:tnLst>
          </p:tmpl>
        </p:tmplLst>
      </p:bldP>
      <p:bldP spid="14"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3_Simple Title lef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8388" y="740599"/>
            <a:ext cx="8219032" cy="337178"/>
          </a:xfrm>
          <a:prstGeom prst="rect">
            <a:avLst/>
          </a:prstGeom>
        </p:spPr>
        <p:txBody>
          <a:bodyPr lIns="68580" tIns="34290" rIns="68580" bIns="34290">
            <a:noAutofit/>
          </a:bodyPr>
          <a:lstStyle>
            <a:lvl1pPr algn="ctr">
              <a:defRPr sz="2500" cap="all">
                <a:solidFill>
                  <a:schemeClr val="tx1">
                    <a:lumMod val="75000"/>
                    <a:lumOff val="25000"/>
                  </a:schemeClr>
                </a:solidFill>
                <a:latin typeface="Raleway ExtraBold"/>
                <a:cs typeface="Raleway ExtraBold"/>
              </a:defRPr>
            </a:lvl1pPr>
          </a:lstStyle>
          <a:p>
            <a:r>
              <a:rPr lang="en-US" dirty="0"/>
              <a:t>title example</a:t>
            </a:r>
          </a:p>
        </p:txBody>
      </p:sp>
      <p:sp>
        <p:nvSpPr>
          <p:cNvPr id="5" name="Text Placeholder 5"/>
          <p:cNvSpPr>
            <a:spLocks noGrp="1"/>
          </p:cNvSpPr>
          <p:nvPr>
            <p:ph type="body" sz="quarter" idx="10" hasCustomPrompt="1"/>
          </p:nvPr>
        </p:nvSpPr>
        <p:spPr>
          <a:xfrm>
            <a:off x="458391" y="370020"/>
            <a:ext cx="8219026" cy="265094"/>
          </a:xfrm>
          <a:prstGeom prst="rect">
            <a:avLst/>
          </a:prstGeom>
        </p:spPr>
        <p:txBody>
          <a:bodyPr lIns="68580" tIns="34290" rIns="68580" bIns="34290">
            <a:noAutofit/>
          </a:bodyPr>
          <a:lstStyle>
            <a:lvl1pPr marL="0" indent="0" algn="ctr">
              <a:buNone/>
              <a:defRPr sz="1200" cap="all">
                <a:solidFill>
                  <a:schemeClr val="accent1"/>
                </a:solidFill>
                <a:latin typeface="Raleway Black"/>
                <a:cs typeface="Raleway Black"/>
              </a:defRPr>
            </a:lvl1pPr>
          </a:lstStyle>
          <a:p>
            <a:pPr lvl="0"/>
            <a:r>
              <a:rPr lang="en-US" dirty="0" err="1"/>
              <a:t>Subitle</a:t>
            </a:r>
            <a:r>
              <a:rPr lang="en-US" dirty="0"/>
              <a:t> Example here</a:t>
            </a:r>
          </a:p>
        </p:txBody>
      </p:sp>
      <p:cxnSp>
        <p:nvCxnSpPr>
          <p:cNvPr id="6" name="Straight Connector 5"/>
          <p:cNvCxnSpPr/>
          <p:nvPr userDrawn="1"/>
        </p:nvCxnSpPr>
        <p:spPr>
          <a:xfrm>
            <a:off x="3173994" y="683235"/>
            <a:ext cx="2734733"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0" name="Picture Placeholder 2"/>
          <p:cNvSpPr>
            <a:spLocks noGrp="1"/>
          </p:cNvSpPr>
          <p:nvPr>
            <p:ph type="pic" sz="quarter" idx="12"/>
          </p:nvPr>
        </p:nvSpPr>
        <p:spPr>
          <a:xfrm>
            <a:off x="458391" y="1282700"/>
            <a:ext cx="3998303" cy="1364804"/>
          </a:xfrm>
          <a:prstGeom prst="rect">
            <a:avLst/>
          </a:prstGeom>
          <a:noFill/>
        </p:spPr>
        <p:txBody>
          <a:bodyPr lIns="68580" tIns="34290" rIns="68580" bIns="34290" anchor="ctr">
            <a:normAutofit/>
          </a:bodyPr>
          <a:lstStyle>
            <a:lvl1pPr marL="0" indent="0" algn="ctr">
              <a:buNone/>
              <a:defRPr sz="1400" baseline="0">
                <a:latin typeface="Raleway"/>
                <a:cs typeface="Raleway"/>
              </a:defRPr>
            </a:lvl1pPr>
          </a:lstStyle>
          <a:p>
            <a:endParaRPr lang="en-US" dirty="0"/>
          </a:p>
        </p:txBody>
      </p:sp>
      <p:sp>
        <p:nvSpPr>
          <p:cNvPr id="9" name="Text Placeholder 5"/>
          <p:cNvSpPr>
            <a:spLocks noGrp="1"/>
          </p:cNvSpPr>
          <p:nvPr>
            <p:ph type="body" sz="quarter" idx="14" hasCustomPrompt="1"/>
          </p:nvPr>
        </p:nvSpPr>
        <p:spPr>
          <a:xfrm>
            <a:off x="458391" y="2764125"/>
            <a:ext cx="3998303" cy="213595"/>
          </a:xfrm>
          <a:prstGeom prst="rect">
            <a:avLst/>
          </a:prstGeom>
        </p:spPr>
        <p:txBody>
          <a:bodyPr lIns="68580" tIns="34290" rIns="68580" bIns="34290">
            <a:noAutofit/>
          </a:bodyPr>
          <a:lstStyle>
            <a:lvl1pPr marL="0" indent="0" algn="ctr">
              <a:buNone/>
              <a:defRPr sz="900" cap="all">
                <a:solidFill>
                  <a:schemeClr val="accent1"/>
                </a:solidFill>
                <a:latin typeface="Raleway Black"/>
                <a:cs typeface="Raleway Black"/>
              </a:defRPr>
            </a:lvl1pPr>
          </a:lstStyle>
          <a:p>
            <a:pPr lvl="0"/>
            <a:r>
              <a:rPr lang="en-US" dirty="0" err="1"/>
              <a:t>Subitle</a:t>
            </a:r>
            <a:r>
              <a:rPr lang="en-US" dirty="0"/>
              <a:t> Example here</a:t>
            </a:r>
          </a:p>
        </p:txBody>
      </p:sp>
      <p:sp>
        <p:nvSpPr>
          <p:cNvPr id="11" name="Rounded Rectangle 10"/>
          <p:cNvSpPr/>
          <p:nvPr userDrawn="1"/>
        </p:nvSpPr>
        <p:spPr>
          <a:xfrm>
            <a:off x="458390" y="2647505"/>
            <a:ext cx="3998303" cy="76202"/>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Picture Placeholder 2"/>
          <p:cNvSpPr>
            <a:spLocks noGrp="1"/>
          </p:cNvSpPr>
          <p:nvPr>
            <p:ph type="pic" sz="quarter" idx="15"/>
          </p:nvPr>
        </p:nvSpPr>
        <p:spPr>
          <a:xfrm>
            <a:off x="4679114" y="1282700"/>
            <a:ext cx="3998303" cy="1364804"/>
          </a:xfrm>
          <a:prstGeom prst="rect">
            <a:avLst/>
          </a:prstGeom>
          <a:noFill/>
        </p:spPr>
        <p:txBody>
          <a:bodyPr lIns="68580" tIns="34290" rIns="68580" bIns="34290" anchor="ctr">
            <a:normAutofit/>
          </a:bodyPr>
          <a:lstStyle>
            <a:lvl1pPr marL="0" indent="0" algn="ctr">
              <a:buNone/>
              <a:defRPr sz="1400" baseline="0">
                <a:latin typeface="Raleway"/>
                <a:cs typeface="Raleway"/>
              </a:defRPr>
            </a:lvl1pPr>
          </a:lstStyle>
          <a:p>
            <a:endParaRPr lang="en-US" dirty="0"/>
          </a:p>
        </p:txBody>
      </p:sp>
      <p:sp>
        <p:nvSpPr>
          <p:cNvPr id="17" name="Text Placeholder 5"/>
          <p:cNvSpPr>
            <a:spLocks noGrp="1"/>
          </p:cNvSpPr>
          <p:nvPr>
            <p:ph type="body" sz="quarter" idx="16" hasCustomPrompt="1"/>
          </p:nvPr>
        </p:nvSpPr>
        <p:spPr>
          <a:xfrm>
            <a:off x="4679114" y="2764125"/>
            <a:ext cx="3998303" cy="213595"/>
          </a:xfrm>
          <a:prstGeom prst="rect">
            <a:avLst/>
          </a:prstGeom>
        </p:spPr>
        <p:txBody>
          <a:bodyPr lIns="68580" tIns="34290" rIns="68580" bIns="34290">
            <a:noAutofit/>
          </a:bodyPr>
          <a:lstStyle>
            <a:lvl1pPr marL="0" indent="0" algn="ctr">
              <a:buNone/>
              <a:defRPr sz="900" cap="all">
                <a:solidFill>
                  <a:schemeClr val="accent2"/>
                </a:solidFill>
                <a:latin typeface="Raleway Black"/>
                <a:cs typeface="Raleway Black"/>
              </a:defRPr>
            </a:lvl1pPr>
          </a:lstStyle>
          <a:p>
            <a:pPr lvl="0"/>
            <a:r>
              <a:rPr lang="en-US" dirty="0" err="1"/>
              <a:t>Subitle</a:t>
            </a:r>
            <a:r>
              <a:rPr lang="en-US" dirty="0"/>
              <a:t> Example here</a:t>
            </a:r>
          </a:p>
        </p:txBody>
      </p:sp>
      <p:sp>
        <p:nvSpPr>
          <p:cNvPr id="18" name="Rounded Rectangle 17"/>
          <p:cNvSpPr/>
          <p:nvPr userDrawn="1"/>
        </p:nvSpPr>
        <p:spPr>
          <a:xfrm>
            <a:off x="4679113" y="2647505"/>
            <a:ext cx="3998303" cy="76202"/>
          </a:xfrm>
          <a:prstGeom prst="roundRect">
            <a:avLst>
              <a:gd name="adj"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Picture Placeholder 2"/>
          <p:cNvSpPr>
            <a:spLocks noGrp="1"/>
          </p:cNvSpPr>
          <p:nvPr>
            <p:ph type="pic" sz="quarter" idx="17"/>
          </p:nvPr>
        </p:nvSpPr>
        <p:spPr>
          <a:xfrm>
            <a:off x="458391" y="3098800"/>
            <a:ext cx="3998303" cy="1364804"/>
          </a:xfrm>
          <a:prstGeom prst="rect">
            <a:avLst/>
          </a:prstGeom>
          <a:noFill/>
        </p:spPr>
        <p:txBody>
          <a:bodyPr lIns="68580" tIns="34290" rIns="68580" bIns="34290" anchor="ctr">
            <a:normAutofit/>
          </a:bodyPr>
          <a:lstStyle>
            <a:lvl1pPr marL="0" indent="0" algn="ctr">
              <a:buNone/>
              <a:defRPr sz="1400" baseline="0">
                <a:latin typeface="Raleway"/>
                <a:cs typeface="Raleway"/>
              </a:defRPr>
            </a:lvl1pPr>
          </a:lstStyle>
          <a:p>
            <a:endParaRPr lang="en-US" dirty="0"/>
          </a:p>
        </p:txBody>
      </p:sp>
      <p:sp>
        <p:nvSpPr>
          <p:cNvPr id="13" name="Text Placeholder 5"/>
          <p:cNvSpPr>
            <a:spLocks noGrp="1"/>
          </p:cNvSpPr>
          <p:nvPr>
            <p:ph type="body" sz="quarter" idx="18" hasCustomPrompt="1"/>
          </p:nvPr>
        </p:nvSpPr>
        <p:spPr>
          <a:xfrm>
            <a:off x="458391" y="4580225"/>
            <a:ext cx="3998303" cy="213595"/>
          </a:xfrm>
          <a:prstGeom prst="rect">
            <a:avLst/>
          </a:prstGeom>
        </p:spPr>
        <p:txBody>
          <a:bodyPr lIns="68580" tIns="34290" rIns="68580" bIns="34290">
            <a:noAutofit/>
          </a:bodyPr>
          <a:lstStyle>
            <a:lvl1pPr marL="0" indent="0" algn="ctr">
              <a:buNone/>
              <a:defRPr sz="900" cap="all">
                <a:solidFill>
                  <a:schemeClr val="accent3"/>
                </a:solidFill>
                <a:latin typeface="Raleway Black"/>
                <a:cs typeface="Raleway Black"/>
              </a:defRPr>
            </a:lvl1pPr>
          </a:lstStyle>
          <a:p>
            <a:pPr lvl="0"/>
            <a:r>
              <a:rPr lang="en-US" dirty="0" err="1"/>
              <a:t>Subitle</a:t>
            </a:r>
            <a:r>
              <a:rPr lang="en-US" dirty="0"/>
              <a:t> Example here</a:t>
            </a:r>
          </a:p>
        </p:txBody>
      </p:sp>
      <p:sp>
        <p:nvSpPr>
          <p:cNvPr id="14" name="Rounded Rectangle 13"/>
          <p:cNvSpPr/>
          <p:nvPr userDrawn="1"/>
        </p:nvSpPr>
        <p:spPr>
          <a:xfrm>
            <a:off x="458390" y="4463605"/>
            <a:ext cx="3998303" cy="76202"/>
          </a:xfrm>
          <a:prstGeom prst="roundRect">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Picture Placeholder 2"/>
          <p:cNvSpPr>
            <a:spLocks noGrp="1"/>
          </p:cNvSpPr>
          <p:nvPr>
            <p:ph type="pic" sz="quarter" idx="19"/>
          </p:nvPr>
        </p:nvSpPr>
        <p:spPr>
          <a:xfrm>
            <a:off x="4679114" y="3098800"/>
            <a:ext cx="3998303" cy="1364804"/>
          </a:xfrm>
          <a:prstGeom prst="rect">
            <a:avLst/>
          </a:prstGeom>
          <a:noFill/>
        </p:spPr>
        <p:txBody>
          <a:bodyPr lIns="68580" tIns="34290" rIns="68580" bIns="34290" anchor="ctr">
            <a:normAutofit/>
          </a:bodyPr>
          <a:lstStyle>
            <a:lvl1pPr marL="0" indent="0" algn="ctr">
              <a:buNone/>
              <a:defRPr sz="1400" baseline="0">
                <a:latin typeface="Raleway"/>
                <a:cs typeface="Raleway"/>
              </a:defRPr>
            </a:lvl1pPr>
          </a:lstStyle>
          <a:p>
            <a:endParaRPr lang="en-US" dirty="0"/>
          </a:p>
        </p:txBody>
      </p:sp>
      <p:sp>
        <p:nvSpPr>
          <p:cNvPr id="19" name="Text Placeholder 5"/>
          <p:cNvSpPr>
            <a:spLocks noGrp="1"/>
          </p:cNvSpPr>
          <p:nvPr>
            <p:ph type="body" sz="quarter" idx="20" hasCustomPrompt="1"/>
          </p:nvPr>
        </p:nvSpPr>
        <p:spPr>
          <a:xfrm>
            <a:off x="4679114" y="4580225"/>
            <a:ext cx="3998303" cy="213595"/>
          </a:xfrm>
          <a:prstGeom prst="rect">
            <a:avLst/>
          </a:prstGeom>
        </p:spPr>
        <p:txBody>
          <a:bodyPr lIns="68580" tIns="34290" rIns="68580" bIns="34290">
            <a:noAutofit/>
          </a:bodyPr>
          <a:lstStyle>
            <a:lvl1pPr marL="0" indent="0" algn="ctr">
              <a:buNone/>
              <a:defRPr sz="900" cap="all">
                <a:solidFill>
                  <a:schemeClr val="accent4"/>
                </a:solidFill>
                <a:latin typeface="Raleway Black"/>
                <a:cs typeface="Raleway Black"/>
              </a:defRPr>
            </a:lvl1pPr>
          </a:lstStyle>
          <a:p>
            <a:pPr lvl="0"/>
            <a:r>
              <a:rPr lang="en-US" dirty="0" err="1"/>
              <a:t>Subitle</a:t>
            </a:r>
            <a:r>
              <a:rPr lang="en-US" dirty="0"/>
              <a:t> Example here</a:t>
            </a:r>
          </a:p>
        </p:txBody>
      </p:sp>
      <p:sp>
        <p:nvSpPr>
          <p:cNvPr id="20" name="Rounded Rectangle 19"/>
          <p:cNvSpPr/>
          <p:nvPr userDrawn="1"/>
        </p:nvSpPr>
        <p:spPr>
          <a:xfrm>
            <a:off x="4679113" y="4463605"/>
            <a:ext cx="3998303" cy="76202"/>
          </a:xfrm>
          <a:prstGeom prst="roundRect">
            <a:avLst>
              <a:gd name="adj" fmla="val 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322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30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600"/>
                                        <p:tgtEl>
                                          <p:spTgt spid="9">
                                            <p:txEl>
                                              <p:pRg st="0" end="0"/>
                                            </p:txEl>
                                          </p:spTgt>
                                        </p:tgtEl>
                                      </p:cBhvr>
                                    </p:animEffect>
                                    <p:anim calcmode="lin" valueType="num">
                                      <p:cBhvr>
                                        <p:cTn id="20" dur="6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1" dur="540" decel="100000" fill="hold"/>
                                        <p:tgtEl>
                                          <p:spTgt spid="9">
                                            <p:txEl>
                                              <p:pRg st="0" end="0"/>
                                            </p:txEl>
                                          </p:spTgt>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9">
                                            <p:txEl>
                                              <p:pRg st="0" end="0"/>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30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fade">
                                      <p:cBhvr>
                                        <p:cTn id="25" dur="600"/>
                                        <p:tgtEl>
                                          <p:spTgt spid="17">
                                            <p:txEl>
                                              <p:pRg st="0" end="0"/>
                                            </p:txEl>
                                          </p:spTgt>
                                        </p:tgtEl>
                                      </p:cBhvr>
                                    </p:animEffect>
                                    <p:anim calcmode="lin" valueType="num">
                                      <p:cBhvr>
                                        <p:cTn id="26" dur="6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7" dur="540" decel="100000" fill="hold"/>
                                        <p:tgtEl>
                                          <p:spTgt spid="17">
                                            <p:txEl>
                                              <p:pRg st="0" end="0"/>
                                            </p:txEl>
                                          </p:spTgt>
                                        </p:tgtEl>
                                        <p:attrNameLst>
                                          <p:attrName>ppt_y</p:attrName>
                                        </p:attrNameLst>
                                      </p:cBhvr>
                                      <p:tavLst>
                                        <p:tav tm="0">
                                          <p:val>
                                            <p:strVal val="#ppt_y+1"/>
                                          </p:val>
                                        </p:tav>
                                        <p:tav tm="100000">
                                          <p:val>
                                            <p:strVal val="#ppt_y-.03"/>
                                          </p:val>
                                        </p:tav>
                                      </p:tavLst>
                                    </p:anim>
                                    <p:anim calcmode="lin" valueType="num">
                                      <p:cBhvr>
                                        <p:cTn id="28" dur="60" accel="100000" fill="hold">
                                          <p:stCondLst>
                                            <p:cond delay="540"/>
                                          </p:stCondLst>
                                        </p:cTn>
                                        <p:tgtEl>
                                          <p:spTgt spid="17">
                                            <p:txEl>
                                              <p:pRg st="0" end="0"/>
                                            </p:txEl>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30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fade">
                                      <p:cBhvr>
                                        <p:cTn id="31" dur="600"/>
                                        <p:tgtEl>
                                          <p:spTgt spid="13">
                                            <p:txEl>
                                              <p:pRg st="0" end="0"/>
                                            </p:txEl>
                                          </p:spTgt>
                                        </p:tgtEl>
                                      </p:cBhvr>
                                    </p:animEffect>
                                    <p:anim calcmode="lin" valueType="num">
                                      <p:cBhvr>
                                        <p:cTn id="32" dur="6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3" dur="540" decel="100000" fill="hold"/>
                                        <p:tgtEl>
                                          <p:spTgt spid="13">
                                            <p:txEl>
                                              <p:pRg st="0" end="0"/>
                                            </p:txEl>
                                          </p:spTgt>
                                        </p:tgtEl>
                                        <p:attrNameLst>
                                          <p:attrName>ppt_y</p:attrName>
                                        </p:attrNameLst>
                                      </p:cBhvr>
                                      <p:tavLst>
                                        <p:tav tm="0">
                                          <p:val>
                                            <p:strVal val="#ppt_y+1"/>
                                          </p:val>
                                        </p:tav>
                                        <p:tav tm="100000">
                                          <p:val>
                                            <p:strVal val="#ppt_y-.03"/>
                                          </p:val>
                                        </p:tav>
                                      </p:tavLst>
                                    </p:anim>
                                    <p:anim calcmode="lin" valueType="num">
                                      <p:cBhvr>
                                        <p:cTn id="34" dur="60" accel="100000" fill="hold">
                                          <p:stCondLst>
                                            <p:cond delay="540"/>
                                          </p:stCondLst>
                                        </p:cTn>
                                        <p:tgtEl>
                                          <p:spTgt spid="13">
                                            <p:txEl>
                                              <p:pRg st="0" end="0"/>
                                            </p:txEl>
                                          </p:spTgt>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30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fade">
                                      <p:cBhvr>
                                        <p:cTn id="37" dur="600"/>
                                        <p:tgtEl>
                                          <p:spTgt spid="19">
                                            <p:txEl>
                                              <p:pRg st="0" end="0"/>
                                            </p:txEl>
                                          </p:spTgt>
                                        </p:tgtEl>
                                      </p:cBhvr>
                                    </p:animEffect>
                                    <p:anim calcmode="lin" valueType="num">
                                      <p:cBhvr>
                                        <p:cTn id="38" dur="6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9" dur="540" decel="100000" fill="hold"/>
                                        <p:tgtEl>
                                          <p:spTgt spid="19">
                                            <p:txEl>
                                              <p:pRg st="0" end="0"/>
                                            </p:txEl>
                                          </p:spTgt>
                                        </p:tgtEl>
                                        <p:attrNameLst>
                                          <p:attrName>ppt_y</p:attrName>
                                        </p:attrNameLst>
                                      </p:cBhvr>
                                      <p:tavLst>
                                        <p:tav tm="0">
                                          <p:val>
                                            <p:strVal val="#ppt_y+1"/>
                                          </p:val>
                                        </p:tav>
                                        <p:tav tm="100000">
                                          <p:val>
                                            <p:strVal val="#ppt_y-.03"/>
                                          </p:val>
                                        </p:tav>
                                      </p:tavLst>
                                    </p:anim>
                                    <p:anim calcmode="lin" valueType="num">
                                      <p:cBhvr>
                                        <p:cTn id="40" dur="60" accel="100000" fill="hold">
                                          <p:stCondLst>
                                            <p:cond delay="540"/>
                                          </p:stCondLst>
                                        </p:cTn>
                                        <p:tgtEl>
                                          <p:spTgt spid="19">
                                            <p:txEl>
                                              <p:pRg st="0" end="0"/>
                                            </p:txEl>
                                          </p:spTgt>
                                        </p:tgtEl>
                                        <p:attrNameLst>
                                          <p:attrName>ppt_y</p:attrName>
                                        </p:attrNameLst>
                                      </p:cBhvr>
                                      <p:tavLst>
                                        <p:tav tm="0">
                                          <p:val>
                                            <p:strVal val="#ppt_y-.03"/>
                                          </p:val>
                                        </p:tav>
                                        <p:tav tm="100000">
                                          <p:val>
                                            <p:strVal val="#ppt_y"/>
                                          </p:val>
                                        </p:tav>
                                      </p:tavLst>
                                    </p:anim>
                                  </p:childTnLst>
                                </p:cTn>
                              </p:par>
                              <p:par>
                                <p:cTn id="41" presetID="10" presetClass="entr" presetSubtype="0" fill="hold" grpId="0" nodeType="withEffect" nodePh="1">
                                  <p:stCondLst>
                                    <p:cond delay="300"/>
                                  </p:stCondLst>
                                  <p:endCondLst>
                                    <p:cond evt="begin" delay="0">
                                      <p:tn val="41"/>
                                    </p:cond>
                                  </p:end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grpId="0" nodeType="withEffect" nodePh="1">
                                  <p:stCondLst>
                                    <p:cond delay="300"/>
                                  </p:stCondLst>
                                  <p:endCondLst>
                                    <p:cond evt="begin" delay="0">
                                      <p:tn val="44"/>
                                    </p:cond>
                                  </p:end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grpId="0" nodeType="withEffect" nodePh="1">
                                  <p:stCondLst>
                                    <p:cond delay="300"/>
                                  </p:stCondLst>
                                  <p:endCondLst>
                                    <p:cond evt="begin" delay="0">
                                      <p:tn val="47"/>
                                    </p:cond>
                                  </p:end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grpId="0" nodeType="withEffect" nodePh="1">
                                  <p:stCondLst>
                                    <p:cond delay="300"/>
                                  </p:stCondLst>
                                  <p:endCondLst>
                                    <p:cond evt="begin" delay="0">
                                      <p:tn val="50"/>
                                    </p:cond>
                                  </p:end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22" presetClass="entr" presetSubtype="8" fill="hold" grpId="0" nodeType="withEffect">
                                  <p:stCondLst>
                                    <p:cond delay="30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par>
                                <p:cTn id="56" presetID="22" presetClass="entr" presetSubtype="8" fill="hold" grpId="0" nodeType="withEffect">
                                  <p:stCondLst>
                                    <p:cond delay="300"/>
                                  </p:stCondLst>
                                  <p:childTnLst>
                                    <p:set>
                                      <p:cBhvr>
                                        <p:cTn id="57" dur="1" fill="hold">
                                          <p:stCondLst>
                                            <p:cond delay="0"/>
                                          </p:stCondLst>
                                        </p:cTn>
                                        <p:tgtEl>
                                          <p:spTgt spid="18"/>
                                        </p:tgtEl>
                                        <p:attrNameLst>
                                          <p:attrName>style.visibility</p:attrName>
                                        </p:attrNameLst>
                                      </p:cBhvr>
                                      <p:to>
                                        <p:strVal val="visible"/>
                                      </p:to>
                                    </p:set>
                                    <p:animEffect transition="in" filter="wipe(left)">
                                      <p:cBhvr>
                                        <p:cTn id="58" dur="500"/>
                                        <p:tgtEl>
                                          <p:spTgt spid="18"/>
                                        </p:tgtEl>
                                      </p:cBhvr>
                                    </p:animEffect>
                                  </p:childTnLst>
                                </p:cTn>
                              </p:par>
                              <p:par>
                                <p:cTn id="59" presetID="22" presetClass="entr" presetSubtype="8" fill="hold" grpId="0" nodeType="withEffect">
                                  <p:stCondLst>
                                    <p:cond delay="300"/>
                                  </p:stCondLst>
                                  <p:childTnLst>
                                    <p:set>
                                      <p:cBhvr>
                                        <p:cTn id="60" dur="1" fill="hold">
                                          <p:stCondLst>
                                            <p:cond delay="0"/>
                                          </p:stCondLst>
                                        </p:cTn>
                                        <p:tgtEl>
                                          <p:spTgt spid="14"/>
                                        </p:tgtEl>
                                        <p:attrNameLst>
                                          <p:attrName>style.visibility</p:attrName>
                                        </p:attrNameLst>
                                      </p:cBhvr>
                                      <p:to>
                                        <p:strVal val="visible"/>
                                      </p:to>
                                    </p:set>
                                    <p:animEffect transition="in" filter="wipe(left)">
                                      <p:cBhvr>
                                        <p:cTn id="61" dur="500"/>
                                        <p:tgtEl>
                                          <p:spTgt spid="14"/>
                                        </p:tgtEl>
                                      </p:cBhvr>
                                    </p:animEffect>
                                  </p:childTnLst>
                                </p:cTn>
                              </p:par>
                              <p:par>
                                <p:cTn id="62" presetID="22" presetClass="entr" presetSubtype="8" fill="hold" grpId="0" nodeType="withEffect">
                                  <p:stCondLst>
                                    <p:cond delay="30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37" presetClass="entr" presetSubtype="0" fill="hold" nodeType="with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P spid="10" grpId="0"/>
      <p:bldP spid="9" grpId="0" build="p">
        <p:tmplLst>
          <p:tmpl lvl="1">
            <p:tnLst>
              <p:par>
                <p:cTn presetID="37" presetClass="entr" presetSubtype="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600"/>
                        <p:tgtEl>
                          <p:spTgt spid="9"/>
                        </p:tgtEl>
                      </p:cBhvr>
                    </p:animEffect>
                    <p:anim calcmode="lin" valueType="num">
                      <p:cBhvr>
                        <p:cTn dur="600" fill="hold"/>
                        <p:tgtEl>
                          <p:spTgt spid="9"/>
                        </p:tgtEl>
                        <p:attrNameLst>
                          <p:attrName>ppt_x</p:attrName>
                        </p:attrNameLst>
                      </p:cBhvr>
                      <p:tavLst>
                        <p:tav tm="0">
                          <p:val>
                            <p:strVal val="#ppt_x"/>
                          </p:val>
                        </p:tav>
                        <p:tav tm="100000">
                          <p:val>
                            <p:strVal val="#ppt_x"/>
                          </p:val>
                        </p:tav>
                      </p:tavLst>
                    </p:anim>
                    <p:anim calcmode="lin" valueType="num">
                      <p:cBhvr>
                        <p:cTn dur="540" decel="100000" fill="hold"/>
                        <p:tgtEl>
                          <p:spTgt spid="9"/>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9"/>
                        </p:tgtEl>
                        <p:attrNameLst>
                          <p:attrName>ppt_y</p:attrName>
                        </p:attrNameLst>
                      </p:cBhvr>
                      <p:tavLst>
                        <p:tav tm="0">
                          <p:val>
                            <p:strVal val="#ppt_y-.03"/>
                          </p:val>
                        </p:tav>
                        <p:tav tm="100000">
                          <p:val>
                            <p:strVal val="#ppt_y"/>
                          </p:val>
                        </p:tav>
                      </p:tavLst>
                    </p:anim>
                  </p:childTnLst>
                </p:cTn>
              </p:par>
            </p:tnLst>
          </p:tmpl>
        </p:tmplLst>
      </p:bldP>
      <p:bldP spid="11" grpId="0" animBg="1"/>
      <p:bldP spid="16" grpId="0"/>
      <p:bldP spid="17" grpId="0" build="p">
        <p:tmplLst>
          <p:tmpl lvl="1">
            <p:tnLst>
              <p:par>
                <p:cTn presetID="37" presetClass="entr" presetSubtype="0" fill="hold" nodeType="withEffect">
                  <p:stCondLst>
                    <p:cond delay="300"/>
                  </p:stCondLst>
                  <p:childTnLst>
                    <p:set>
                      <p:cBhvr>
                        <p:cTn dur="1" fill="hold">
                          <p:stCondLst>
                            <p:cond delay="0"/>
                          </p:stCondLst>
                        </p:cTn>
                        <p:tgtEl>
                          <p:spTgt spid="17"/>
                        </p:tgtEl>
                        <p:attrNameLst>
                          <p:attrName>style.visibility</p:attrName>
                        </p:attrNameLst>
                      </p:cBhvr>
                      <p:to>
                        <p:strVal val="visible"/>
                      </p:to>
                    </p:set>
                    <p:animEffect transition="in" filter="fade">
                      <p:cBhvr>
                        <p:cTn dur="600"/>
                        <p:tgtEl>
                          <p:spTgt spid="17"/>
                        </p:tgtEl>
                      </p:cBhvr>
                    </p:animEffect>
                    <p:anim calcmode="lin" valueType="num">
                      <p:cBhvr>
                        <p:cTn dur="600" fill="hold"/>
                        <p:tgtEl>
                          <p:spTgt spid="17"/>
                        </p:tgtEl>
                        <p:attrNameLst>
                          <p:attrName>ppt_x</p:attrName>
                        </p:attrNameLst>
                      </p:cBhvr>
                      <p:tavLst>
                        <p:tav tm="0">
                          <p:val>
                            <p:strVal val="#ppt_x"/>
                          </p:val>
                        </p:tav>
                        <p:tav tm="100000">
                          <p:val>
                            <p:strVal val="#ppt_x"/>
                          </p:val>
                        </p:tav>
                      </p:tavLst>
                    </p:anim>
                    <p:anim calcmode="lin" valueType="num">
                      <p:cBhvr>
                        <p:cTn dur="540" decel="100000" fill="hold"/>
                        <p:tgtEl>
                          <p:spTgt spid="17"/>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7"/>
                        </p:tgtEl>
                        <p:attrNameLst>
                          <p:attrName>ppt_y</p:attrName>
                        </p:attrNameLst>
                      </p:cBhvr>
                      <p:tavLst>
                        <p:tav tm="0">
                          <p:val>
                            <p:strVal val="#ppt_y-.03"/>
                          </p:val>
                        </p:tav>
                        <p:tav tm="100000">
                          <p:val>
                            <p:strVal val="#ppt_y"/>
                          </p:val>
                        </p:tav>
                      </p:tavLst>
                    </p:anim>
                  </p:childTnLst>
                </p:cTn>
              </p:par>
            </p:tnLst>
          </p:tmpl>
        </p:tmplLst>
      </p:bldP>
      <p:bldP spid="18" grpId="0" animBg="1"/>
      <p:bldP spid="12" grpId="0"/>
      <p:bldP spid="13" grpId="0" build="p">
        <p:tmplLst>
          <p:tmpl lvl="1">
            <p:tnLst>
              <p:par>
                <p:cTn presetID="37" presetClass="entr" presetSubtype="0" fill="hold" nodeType="withEffect">
                  <p:stCondLst>
                    <p:cond delay="300"/>
                  </p:stCondLst>
                  <p:childTnLst>
                    <p:set>
                      <p:cBhvr>
                        <p:cTn dur="1" fill="hold">
                          <p:stCondLst>
                            <p:cond delay="0"/>
                          </p:stCondLst>
                        </p:cTn>
                        <p:tgtEl>
                          <p:spTgt spid="13"/>
                        </p:tgtEl>
                        <p:attrNameLst>
                          <p:attrName>style.visibility</p:attrName>
                        </p:attrNameLst>
                      </p:cBhvr>
                      <p:to>
                        <p:strVal val="visible"/>
                      </p:to>
                    </p:set>
                    <p:animEffect transition="in" filter="fade">
                      <p:cBhvr>
                        <p:cTn dur="600"/>
                        <p:tgtEl>
                          <p:spTgt spid="13"/>
                        </p:tgtEl>
                      </p:cBhvr>
                    </p:animEffect>
                    <p:anim calcmode="lin" valueType="num">
                      <p:cBhvr>
                        <p:cTn dur="600" fill="hold"/>
                        <p:tgtEl>
                          <p:spTgt spid="13"/>
                        </p:tgtEl>
                        <p:attrNameLst>
                          <p:attrName>ppt_x</p:attrName>
                        </p:attrNameLst>
                      </p:cBhvr>
                      <p:tavLst>
                        <p:tav tm="0">
                          <p:val>
                            <p:strVal val="#ppt_x"/>
                          </p:val>
                        </p:tav>
                        <p:tav tm="100000">
                          <p:val>
                            <p:strVal val="#ppt_x"/>
                          </p:val>
                        </p:tav>
                      </p:tavLst>
                    </p:anim>
                    <p:anim calcmode="lin" valueType="num">
                      <p:cBhvr>
                        <p:cTn dur="540" decel="100000" fill="hold"/>
                        <p:tgtEl>
                          <p:spTgt spid="13"/>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3"/>
                        </p:tgtEl>
                        <p:attrNameLst>
                          <p:attrName>ppt_y</p:attrName>
                        </p:attrNameLst>
                      </p:cBhvr>
                      <p:tavLst>
                        <p:tav tm="0">
                          <p:val>
                            <p:strVal val="#ppt_y-.03"/>
                          </p:val>
                        </p:tav>
                        <p:tav tm="100000">
                          <p:val>
                            <p:strVal val="#ppt_y"/>
                          </p:val>
                        </p:tav>
                      </p:tavLst>
                    </p:anim>
                  </p:childTnLst>
                </p:cTn>
              </p:par>
            </p:tnLst>
          </p:tmpl>
        </p:tmplLst>
      </p:bldP>
      <p:bldP spid="14" grpId="0" animBg="1"/>
      <p:bldP spid="15" grpId="0"/>
      <p:bldP spid="19" grpId="0" build="p">
        <p:tmplLst>
          <p:tmpl lvl="1">
            <p:tnLst>
              <p:par>
                <p:cTn presetID="37" presetClass="entr" presetSubtype="0" fill="hold" nodeType="withEffect">
                  <p:stCondLst>
                    <p:cond delay="300"/>
                  </p:stCondLst>
                  <p:childTnLst>
                    <p:set>
                      <p:cBhvr>
                        <p:cTn dur="1" fill="hold">
                          <p:stCondLst>
                            <p:cond delay="0"/>
                          </p:stCondLst>
                        </p:cTn>
                        <p:tgtEl>
                          <p:spTgt spid="19"/>
                        </p:tgtEl>
                        <p:attrNameLst>
                          <p:attrName>style.visibility</p:attrName>
                        </p:attrNameLst>
                      </p:cBhvr>
                      <p:to>
                        <p:strVal val="visible"/>
                      </p:to>
                    </p:set>
                    <p:animEffect transition="in" filter="fade">
                      <p:cBhvr>
                        <p:cTn dur="600"/>
                        <p:tgtEl>
                          <p:spTgt spid="19"/>
                        </p:tgtEl>
                      </p:cBhvr>
                    </p:animEffect>
                    <p:anim calcmode="lin" valueType="num">
                      <p:cBhvr>
                        <p:cTn dur="600" fill="hold"/>
                        <p:tgtEl>
                          <p:spTgt spid="19"/>
                        </p:tgtEl>
                        <p:attrNameLst>
                          <p:attrName>ppt_x</p:attrName>
                        </p:attrNameLst>
                      </p:cBhvr>
                      <p:tavLst>
                        <p:tav tm="0">
                          <p:val>
                            <p:strVal val="#ppt_x"/>
                          </p:val>
                        </p:tav>
                        <p:tav tm="100000">
                          <p:val>
                            <p:strVal val="#ppt_x"/>
                          </p:val>
                        </p:tav>
                      </p:tavLst>
                    </p:anim>
                    <p:anim calcmode="lin" valueType="num">
                      <p:cBhvr>
                        <p:cTn dur="540" decel="100000" fill="hold"/>
                        <p:tgtEl>
                          <p:spTgt spid="19"/>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9"/>
                        </p:tgtEl>
                        <p:attrNameLst>
                          <p:attrName>ppt_y</p:attrName>
                        </p:attrNameLst>
                      </p:cBhvr>
                      <p:tavLst>
                        <p:tav tm="0">
                          <p:val>
                            <p:strVal val="#ppt_y-.03"/>
                          </p:val>
                        </p:tav>
                        <p:tav tm="100000">
                          <p:val>
                            <p:strVal val="#ppt_y"/>
                          </p:val>
                        </p:tav>
                      </p:tavLst>
                    </p:anim>
                  </p:childTnLst>
                </p:cTn>
              </p:par>
            </p:tnLst>
          </p:tmpl>
        </p:tmplLst>
      </p:bldP>
      <p:bldP spid="20"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left">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4610101" y="0"/>
            <a:ext cx="4533900" cy="5143500"/>
          </a:xfrm>
          <a:prstGeom prst="rect">
            <a:avLst/>
          </a:prstGeom>
          <a:noFill/>
        </p:spPr>
        <p:txBody>
          <a:bodyPr lIns="68580" tIns="34290" rIns="68580" bIns="34290" anchor="ctr">
            <a:normAutofit/>
          </a:bodyPr>
          <a:lstStyle>
            <a:lvl1pPr marL="0" indent="0" algn="ctr">
              <a:buNone/>
              <a:defRPr sz="1400" baseline="0">
                <a:latin typeface="Raleway"/>
                <a:cs typeface="Raleway"/>
              </a:defRPr>
            </a:lvl1pPr>
          </a:lstStyle>
          <a:p>
            <a:endParaRPr lang="en-US" dirty="0"/>
          </a:p>
        </p:txBody>
      </p:sp>
    </p:spTree>
    <p:extLst>
      <p:ext uri="{BB962C8B-B14F-4D97-AF65-F5344CB8AC3E}">
        <p14:creationId xmlns:p14="http://schemas.microsoft.com/office/powerpoint/2010/main" val="390117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itle left">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4610101" y="0"/>
            <a:ext cx="4533900" cy="5143500"/>
          </a:xfrm>
          <a:prstGeom prst="rect">
            <a:avLst/>
          </a:prstGeom>
          <a:noFill/>
        </p:spPr>
        <p:txBody>
          <a:bodyPr lIns="68580" tIns="34290" rIns="68580" bIns="34290" anchor="ctr">
            <a:normAutofit/>
          </a:bodyPr>
          <a:lstStyle>
            <a:lvl1pPr marL="0" indent="0" algn="ctr">
              <a:buNone/>
              <a:defRPr sz="1400" baseline="0">
                <a:latin typeface="Raleway"/>
                <a:cs typeface="Raleway"/>
              </a:defRPr>
            </a:lvl1pPr>
          </a:lstStyle>
          <a:p>
            <a:endParaRPr lang="en-US" dirty="0"/>
          </a:p>
        </p:txBody>
      </p:sp>
      <p:sp>
        <p:nvSpPr>
          <p:cNvPr id="3" name="Title 3"/>
          <p:cNvSpPr>
            <a:spLocks noGrp="1"/>
          </p:cNvSpPr>
          <p:nvPr>
            <p:ph type="title" hasCustomPrompt="1"/>
          </p:nvPr>
        </p:nvSpPr>
        <p:spPr>
          <a:xfrm>
            <a:off x="825501" y="1344257"/>
            <a:ext cx="2717800" cy="839697"/>
          </a:xfrm>
          <a:prstGeom prst="rect">
            <a:avLst/>
          </a:prstGeom>
        </p:spPr>
        <p:txBody>
          <a:bodyPr lIns="68580" tIns="34290" rIns="68580" bIns="34290">
            <a:noAutofit/>
          </a:bodyPr>
          <a:lstStyle>
            <a:lvl1pPr algn="l">
              <a:defRPr sz="2500" cap="all">
                <a:solidFill>
                  <a:schemeClr val="tx1">
                    <a:lumMod val="75000"/>
                    <a:lumOff val="25000"/>
                  </a:schemeClr>
                </a:solidFill>
                <a:latin typeface="Raleway ExtraBold"/>
                <a:cs typeface="Raleway ExtraBold"/>
              </a:defRPr>
            </a:lvl1pPr>
          </a:lstStyle>
          <a:p>
            <a:r>
              <a:rPr lang="en-US" dirty="0"/>
              <a:t>title example here</a:t>
            </a:r>
          </a:p>
        </p:txBody>
      </p:sp>
      <p:sp>
        <p:nvSpPr>
          <p:cNvPr id="4" name="Text Placeholder 5"/>
          <p:cNvSpPr>
            <a:spLocks noGrp="1"/>
          </p:cNvSpPr>
          <p:nvPr>
            <p:ph type="body" sz="quarter" idx="10" hasCustomPrompt="1"/>
          </p:nvPr>
        </p:nvSpPr>
        <p:spPr>
          <a:xfrm>
            <a:off x="825500" y="1047478"/>
            <a:ext cx="2048933" cy="213595"/>
          </a:xfrm>
          <a:prstGeom prst="rect">
            <a:avLst/>
          </a:prstGeom>
        </p:spPr>
        <p:txBody>
          <a:bodyPr lIns="68580" tIns="34290" rIns="68580" bIns="34290">
            <a:noAutofit/>
          </a:bodyPr>
          <a:lstStyle>
            <a:lvl1pPr marL="0" indent="0" algn="l">
              <a:buNone/>
              <a:defRPr sz="1200" cap="all">
                <a:solidFill>
                  <a:schemeClr val="accent1"/>
                </a:solidFill>
                <a:latin typeface="Raleway Black"/>
                <a:cs typeface="Raleway Black"/>
              </a:defRPr>
            </a:lvl1pPr>
          </a:lstStyle>
          <a:p>
            <a:pPr lvl="0"/>
            <a:r>
              <a:rPr lang="en-US" dirty="0" err="1"/>
              <a:t>Subitle</a:t>
            </a:r>
            <a:r>
              <a:rPr lang="en-US" dirty="0"/>
              <a:t> Example here</a:t>
            </a:r>
          </a:p>
        </p:txBody>
      </p:sp>
    </p:spTree>
    <p:extLst>
      <p:ext uri="{BB962C8B-B14F-4D97-AF65-F5344CB8AC3E}">
        <p14:creationId xmlns:p14="http://schemas.microsoft.com/office/powerpoint/2010/main" val="391401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600"/>
                                        <p:tgtEl>
                                          <p:spTgt spid="3"/>
                                        </p:tgtEl>
                                      </p:cBhvr>
                                    </p:animEffect>
                                    <p:anim calcmode="lin" valueType="num">
                                      <p:cBhvr>
                                        <p:cTn id="8" dur="600" fill="hold"/>
                                        <p:tgtEl>
                                          <p:spTgt spid="3"/>
                                        </p:tgtEl>
                                        <p:attrNameLst>
                                          <p:attrName>ppt_x</p:attrName>
                                        </p:attrNameLst>
                                      </p:cBhvr>
                                      <p:tavLst>
                                        <p:tav tm="0">
                                          <p:val>
                                            <p:strVal val="#ppt_x"/>
                                          </p:val>
                                        </p:tav>
                                        <p:tav tm="100000">
                                          <p:val>
                                            <p:strVal val="#ppt_x"/>
                                          </p:val>
                                        </p:tav>
                                      </p:tavLst>
                                    </p:anim>
                                    <p:anim calcmode="lin" valueType="num">
                                      <p:cBhvr>
                                        <p:cTn id="9" dur="540" decel="100000" fill="hold"/>
                                        <p:tgtEl>
                                          <p:spTgt spid="3"/>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600"/>
                                        <p:tgtEl>
                                          <p:spTgt spid="4">
                                            <p:txEl>
                                              <p:pRg st="0" end="0"/>
                                            </p:txEl>
                                          </p:spTgt>
                                        </p:tgtEl>
                                      </p:cBhvr>
                                    </p:animEffect>
                                    <p:anim calcmode="lin" valueType="num">
                                      <p:cBhvr>
                                        <p:cTn id="14" dur="6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7" presetID="10" presetClass="entr" presetSubtype="0" fill="hold" grpId="0" nodeType="withEffect" nodePh="1">
                                  <p:stCondLst>
                                    <p:cond delay="300"/>
                                  </p:stCondLst>
                                  <p:endCondLst>
                                    <p:cond evt="begin" delay="0">
                                      <p:tn val="17"/>
                                    </p:cond>
                                  </p:end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4" grpId="0" build="p">
        <p:tmplLst>
          <p:tmpl lvl="1">
            <p:tnLst>
              <p:par>
                <p:cTn presetID="37" presetClass="entr" presetSubtype="0" fill="hold" nodeType="withEffect">
                  <p:stCondLst>
                    <p:cond delay="300"/>
                  </p:stCondLst>
                  <p:childTnLst>
                    <p:set>
                      <p:cBhvr>
                        <p:cTn dur="1" fill="hold">
                          <p:stCondLst>
                            <p:cond delay="0"/>
                          </p:stCondLst>
                        </p:cTn>
                        <p:tgtEl>
                          <p:spTgt spid="4"/>
                        </p:tgtEl>
                        <p:attrNameLst>
                          <p:attrName>style.visibility</p:attrName>
                        </p:attrNameLst>
                      </p:cBhvr>
                      <p:to>
                        <p:strVal val="visible"/>
                      </p:to>
                    </p:set>
                    <p:animEffect transition="in" filter="fade">
                      <p:cBhvr>
                        <p:cTn dur="600"/>
                        <p:tgtEl>
                          <p:spTgt spid="4"/>
                        </p:tgtEl>
                      </p:cBhvr>
                    </p:animEffect>
                    <p:anim calcmode="lin" valueType="num">
                      <p:cBhvr>
                        <p:cTn dur="600" fill="hold"/>
                        <p:tgtEl>
                          <p:spTgt spid="4"/>
                        </p:tgtEl>
                        <p:attrNameLst>
                          <p:attrName>ppt_x</p:attrName>
                        </p:attrNameLst>
                      </p:cBhvr>
                      <p:tavLst>
                        <p:tav tm="0">
                          <p:val>
                            <p:strVal val="#ppt_x"/>
                          </p:val>
                        </p:tav>
                        <p:tav tm="100000">
                          <p:val>
                            <p:strVal val="#ppt_x"/>
                          </p:val>
                        </p:tav>
                      </p:tavLst>
                    </p:anim>
                    <p:anim calcmode="lin" valueType="num">
                      <p:cBhvr>
                        <p:cTn dur="540" decel="100000" fill="hold"/>
                        <p:tgtEl>
                          <p:spTgt spid="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Text with brush 1">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0" y="0"/>
            <a:ext cx="9144000" cy="2599279"/>
          </a:xfrm>
          <a:prstGeom prst="rect">
            <a:avLst/>
          </a:prstGeom>
          <a:noFill/>
        </p:spPr>
        <p:txBody>
          <a:bodyPr lIns="68580" tIns="34290" rIns="68580" bIns="34290" anchor="ctr">
            <a:normAutofit/>
          </a:bodyPr>
          <a:lstStyle>
            <a:lvl1pPr marL="0" indent="0" algn="ctr">
              <a:buNone/>
              <a:defRPr sz="1400" baseline="0">
                <a:latin typeface="Raleway"/>
                <a:cs typeface="Raleway"/>
              </a:defRPr>
            </a:lvl1pPr>
          </a:lstStyle>
          <a:p>
            <a:endParaRPr lang="en-US" dirty="0"/>
          </a:p>
        </p:txBody>
      </p:sp>
      <p:sp>
        <p:nvSpPr>
          <p:cNvPr id="8" name="Rounded Rectangle 7"/>
          <p:cNvSpPr/>
          <p:nvPr userDrawn="1"/>
        </p:nvSpPr>
        <p:spPr>
          <a:xfrm>
            <a:off x="0" y="2609404"/>
            <a:ext cx="9144000" cy="76202"/>
          </a:xfrm>
          <a:prstGeom prst="roundRect">
            <a:avLst>
              <a:gd name="adj"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161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Simple Title lef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846667" y="2006316"/>
            <a:ext cx="2709335" cy="346220"/>
          </a:xfrm>
          <a:prstGeom prst="rect">
            <a:avLst/>
          </a:prstGeom>
        </p:spPr>
        <p:txBody>
          <a:bodyPr lIns="68580" tIns="34290" rIns="68580" bIns="34290">
            <a:noAutofit/>
          </a:bodyPr>
          <a:lstStyle>
            <a:lvl1pPr algn="l">
              <a:defRPr sz="2500" cap="all">
                <a:solidFill>
                  <a:schemeClr val="tx1">
                    <a:lumMod val="75000"/>
                    <a:lumOff val="25000"/>
                  </a:schemeClr>
                </a:solidFill>
                <a:latin typeface="Raleway ExtraBold"/>
                <a:cs typeface="Raleway ExtraBold"/>
              </a:defRPr>
            </a:lvl1pPr>
          </a:lstStyle>
          <a:p>
            <a:r>
              <a:rPr lang="en-US" dirty="0"/>
              <a:t>title example</a:t>
            </a:r>
          </a:p>
        </p:txBody>
      </p:sp>
      <p:sp>
        <p:nvSpPr>
          <p:cNvPr id="5" name="Text Placeholder 5"/>
          <p:cNvSpPr>
            <a:spLocks noGrp="1"/>
          </p:cNvSpPr>
          <p:nvPr>
            <p:ph type="body" sz="quarter" idx="10" hasCustomPrompt="1"/>
          </p:nvPr>
        </p:nvSpPr>
        <p:spPr>
          <a:xfrm>
            <a:off x="846668" y="1636704"/>
            <a:ext cx="2709334" cy="272202"/>
          </a:xfrm>
          <a:prstGeom prst="rect">
            <a:avLst/>
          </a:prstGeom>
        </p:spPr>
        <p:txBody>
          <a:bodyPr lIns="68580" tIns="34290" rIns="68580" bIns="34290">
            <a:noAutofit/>
          </a:bodyPr>
          <a:lstStyle>
            <a:lvl1pPr marL="0" indent="0" algn="l">
              <a:buNone/>
              <a:defRPr sz="1200" cap="all">
                <a:solidFill>
                  <a:schemeClr val="accent1"/>
                </a:solidFill>
                <a:latin typeface="Raleway Black"/>
                <a:cs typeface="Raleway Black"/>
              </a:defRPr>
            </a:lvl1pPr>
          </a:lstStyle>
          <a:p>
            <a:pPr lvl="0"/>
            <a:r>
              <a:rPr lang="en-US" dirty="0" err="1"/>
              <a:t>Subitle</a:t>
            </a:r>
            <a:r>
              <a:rPr lang="en-US" dirty="0"/>
              <a:t> Example here</a:t>
            </a:r>
          </a:p>
        </p:txBody>
      </p:sp>
    </p:spTree>
    <p:extLst>
      <p:ext uri="{BB962C8B-B14F-4D97-AF65-F5344CB8AC3E}">
        <p14:creationId xmlns:p14="http://schemas.microsoft.com/office/powerpoint/2010/main" val="383688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37" presetClass="entr" presetSubtype="0" fill="hold" nodeType="with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solidFill>
            <a:schemeClr val="bg1">
              <a:lumMod val="95000"/>
            </a:schemeClr>
          </a:solidFill>
        </p:spPr>
        <p:txBody>
          <a:bodyPr>
            <a:normAutofit/>
          </a:bodyPr>
          <a:lstStyle>
            <a:lvl1pPr>
              <a:defRPr sz="1050"/>
            </a:lvl1pPr>
          </a:lstStyle>
          <a:p>
            <a:endParaRPr lang="en-US"/>
          </a:p>
        </p:txBody>
      </p:sp>
    </p:spTree>
    <p:extLst>
      <p:ext uri="{BB962C8B-B14F-4D97-AF65-F5344CB8AC3E}">
        <p14:creationId xmlns:p14="http://schemas.microsoft.com/office/powerpoint/2010/main" val="4579210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6_Master-Placeholder-">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1786135" y="730808"/>
            <a:ext cx="1427277" cy="1426907"/>
          </a:xfrm>
          <a:custGeom>
            <a:avLst/>
            <a:gdLst>
              <a:gd name="connsiteX0" fmla="*/ 1902541 w 3805081"/>
              <a:gd name="connsiteY0" fmla="*/ 0 h 3805084"/>
              <a:gd name="connsiteX1" fmla="*/ 3805081 w 3805081"/>
              <a:gd name="connsiteY1" fmla="*/ 951271 h 3805084"/>
              <a:gd name="connsiteX2" fmla="*/ 3805081 w 3805081"/>
              <a:gd name="connsiteY2" fmla="*/ 2853813 h 3805084"/>
              <a:gd name="connsiteX3" fmla="*/ 1902541 w 3805081"/>
              <a:gd name="connsiteY3" fmla="*/ 3805084 h 3805084"/>
              <a:gd name="connsiteX4" fmla="*/ 0 w 3805081"/>
              <a:gd name="connsiteY4" fmla="*/ 2853813 h 3805084"/>
              <a:gd name="connsiteX5" fmla="*/ 0 w 3805081"/>
              <a:gd name="connsiteY5" fmla="*/ 951271 h 3805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5081" h="3805084">
                <a:moveTo>
                  <a:pt x="1902541" y="0"/>
                </a:moveTo>
                <a:lnTo>
                  <a:pt x="3805081" y="951271"/>
                </a:lnTo>
                <a:lnTo>
                  <a:pt x="3805081" y="2853813"/>
                </a:lnTo>
                <a:lnTo>
                  <a:pt x="1902541" y="3805084"/>
                </a:lnTo>
                <a:lnTo>
                  <a:pt x="0" y="2853813"/>
                </a:lnTo>
                <a:lnTo>
                  <a:pt x="0" y="951271"/>
                </a:lnTo>
                <a:close/>
              </a:path>
            </a:pathLst>
          </a:custGeom>
          <a:solidFill>
            <a:schemeClr val="bg1">
              <a:lumMod val="95000"/>
            </a:schemeClr>
          </a:solidFill>
          <a:ln>
            <a:noFill/>
          </a:ln>
        </p:spPr>
        <p:txBody>
          <a:bodyPr wrap="square">
            <a:noAutofit/>
          </a:bodyPr>
          <a:lstStyle>
            <a:lvl1pPr>
              <a:defRPr sz="900"/>
            </a:lvl1pPr>
          </a:lstStyle>
          <a:p>
            <a:r>
              <a:rPr lang="en-US" dirty="0"/>
              <a:t>Drag Here</a:t>
            </a:r>
          </a:p>
        </p:txBody>
      </p:sp>
      <p:sp>
        <p:nvSpPr>
          <p:cNvPr id="10" name="Picture Placeholder 9"/>
          <p:cNvSpPr>
            <a:spLocks noGrp="1"/>
          </p:cNvSpPr>
          <p:nvPr>
            <p:ph type="pic" sz="quarter" idx="12" hasCustomPrompt="1"/>
          </p:nvPr>
        </p:nvSpPr>
        <p:spPr>
          <a:xfrm>
            <a:off x="6153233" y="730808"/>
            <a:ext cx="1427277" cy="1426907"/>
          </a:xfrm>
          <a:custGeom>
            <a:avLst/>
            <a:gdLst>
              <a:gd name="connsiteX0" fmla="*/ 1902541 w 3805081"/>
              <a:gd name="connsiteY0" fmla="*/ 0 h 3805084"/>
              <a:gd name="connsiteX1" fmla="*/ 3805081 w 3805081"/>
              <a:gd name="connsiteY1" fmla="*/ 951271 h 3805084"/>
              <a:gd name="connsiteX2" fmla="*/ 3805081 w 3805081"/>
              <a:gd name="connsiteY2" fmla="*/ 2853813 h 3805084"/>
              <a:gd name="connsiteX3" fmla="*/ 1902541 w 3805081"/>
              <a:gd name="connsiteY3" fmla="*/ 3805084 h 3805084"/>
              <a:gd name="connsiteX4" fmla="*/ 0 w 3805081"/>
              <a:gd name="connsiteY4" fmla="*/ 2853813 h 3805084"/>
              <a:gd name="connsiteX5" fmla="*/ 0 w 3805081"/>
              <a:gd name="connsiteY5" fmla="*/ 951271 h 3805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5081" h="3805084">
                <a:moveTo>
                  <a:pt x="1902541" y="0"/>
                </a:moveTo>
                <a:lnTo>
                  <a:pt x="3805081" y="951271"/>
                </a:lnTo>
                <a:lnTo>
                  <a:pt x="3805081" y="2853813"/>
                </a:lnTo>
                <a:lnTo>
                  <a:pt x="1902541" y="3805084"/>
                </a:lnTo>
                <a:lnTo>
                  <a:pt x="0" y="2853813"/>
                </a:lnTo>
                <a:lnTo>
                  <a:pt x="0" y="951271"/>
                </a:lnTo>
                <a:close/>
              </a:path>
            </a:pathLst>
          </a:custGeom>
          <a:solidFill>
            <a:schemeClr val="bg1">
              <a:lumMod val="95000"/>
            </a:schemeClr>
          </a:solidFill>
          <a:ln>
            <a:noFill/>
          </a:ln>
        </p:spPr>
        <p:txBody>
          <a:bodyPr wrap="square">
            <a:noAutofit/>
          </a:bodyPr>
          <a:lstStyle>
            <a:lvl1pPr>
              <a:defRPr sz="900"/>
            </a:lvl1pPr>
          </a:lstStyle>
          <a:p>
            <a:r>
              <a:rPr lang="en-US" dirty="0"/>
              <a:t>Drag Here</a:t>
            </a:r>
          </a:p>
        </p:txBody>
      </p:sp>
    </p:spTree>
    <p:extLst>
      <p:ext uri="{BB962C8B-B14F-4D97-AF65-F5344CB8AC3E}">
        <p14:creationId xmlns:p14="http://schemas.microsoft.com/office/powerpoint/2010/main" val="2607249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ABAE9-98AB-E24B-A1A1-F44D24CD40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077EC0-9CA6-8A4E-8B57-12EB771562EF}"/>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C99673-4FDE-0243-ABA4-8CCB3CDA0160}"/>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9C94FE-495E-7C4B-B76E-D1A0E516C2C4}"/>
              </a:ext>
            </a:extLst>
          </p:cNvPr>
          <p:cNvSpPr>
            <a:spLocks noGrp="1"/>
          </p:cNvSpPr>
          <p:nvPr>
            <p:ph type="dt" sz="half" idx="10"/>
          </p:nvPr>
        </p:nvSpPr>
        <p:spPr/>
        <p:txBody>
          <a:bodyPr/>
          <a:lstStyle/>
          <a:p>
            <a:fld id="{61BCF218-37B7-F44D-9EED-A1094F7DA07C}" type="datetimeFigureOut">
              <a:rPr lang="en-US" smtClean="0"/>
              <a:t>10/18/23</a:t>
            </a:fld>
            <a:endParaRPr lang="en-US"/>
          </a:p>
        </p:txBody>
      </p:sp>
      <p:sp>
        <p:nvSpPr>
          <p:cNvPr id="6" name="Footer Placeholder 5">
            <a:extLst>
              <a:ext uri="{FF2B5EF4-FFF2-40B4-BE49-F238E27FC236}">
                <a16:creationId xmlns:a16="http://schemas.microsoft.com/office/drawing/2014/main" id="{312E99D9-21DE-5C4D-BD75-E9C23651EC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D12CFA-8D02-D041-882F-3D8D3841D5EB}"/>
              </a:ext>
            </a:extLst>
          </p:cNvPr>
          <p:cNvSpPr>
            <a:spLocks noGrp="1"/>
          </p:cNvSpPr>
          <p:nvPr>
            <p:ph type="sldNum" sz="quarter" idx="12"/>
          </p:nvPr>
        </p:nvSpPr>
        <p:spPr/>
        <p:txBody>
          <a:bodyPr/>
          <a:lstStyle/>
          <a:p>
            <a:fld id="{BFDFDB6D-2722-334F-B139-98AD93BEC48E}" type="slidenum">
              <a:rPr lang="en-US" smtClean="0"/>
              <a:t>‹#›</a:t>
            </a:fld>
            <a:endParaRPr lang="en-US"/>
          </a:p>
        </p:txBody>
      </p:sp>
    </p:spTree>
    <p:extLst>
      <p:ext uri="{BB962C8B-B14F-4D97-AF65-F5344CB8AC3E}">
        <p14:creationId xmlns:p14="http://schemas.microsoft.com/office/powerpoint/2010/main" val="15040187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2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325959" y="1589810"/>
            <a:ext cx="2494468" cy="2971800"/>
          </a:xfrm>
          <a:solidFill>
            <a:schemeClr val="bg1">
              <a:lumMod val="95000"/>
            </a:schemeClr>
          </a:solidFill>
        </p:spPr>
        <p:txBody>
          <a:bodyPr>
            <a:normAutofit/>
          </a:bodyPr>
          <a:lstStyle>
            <a:lvl1pPr>
              <a:defRPr sz="1050"/>
            </a:lvl1pPr>
          </a:lstStyle>
          <a:p>
            <a:endParaRPr lang="en-US"/>
          </a:p>
        </p:txBody>
      </p:sp>
      <p:sp>
        <p:nvSpPr>
          <p:cNvPr id="11" name="Picture Placeholder 2"/>
          <p:cNvSpPr>
            <a:spLocks noGrp="1"/>
          </p:cNvSpPr>
          <p:nvPr>
            <p:ph type="pic" sz="quarter" idx="12"/>
          </p:nvPr>
        </p:nvSpPr>
        <p:spPr>
          <a:xfrm>
            <a:off x="6225778" y="1589810"/>
            <a:ext cx="2494468" cy="2971800"/>
          </a:xfrm>
          <a:solidFill>
            <a:schemeClr val="bg1">
              <a:lumMod val="95000"/>
            </a:schemeClr>
          </a:solidFill>
        </p:spPr>
        <p:txBody>
          <a:bodyPr>
            <a:normAutofit/>
          </a:bodyPr>
          <a:lstStyle>
            <a:lvl1pPr>
              <a:defRPr sz="1050"/>
            </a:lvl1pPr>
          </a:lstStyle>
          <a:p>
            <a:endParaRPr lang="en-US"/>
          </a:p>
        </p:txBody>
      </p:sp>
      <p:sp>
        <p:nvSpPr>
          <p:cNvPr id="12" name="Picture Placeholder 2"/>
          <p:cNvSpPr>
            <a:spLocks noGrp="1"/>
          </p:cNvSpPr>
          <p:nvPr>
            <p:ph type="pic" sz="quarter" idx="13"/>
          </p:nvPr>
        </p:nvSpPr>
        <p:spPr>
          <a:xfrm>
            <a:off x="426140" y="1589810"/>
            <a:ext cx="2494468" cy="2971800"/>
          </a:xfrm>
          <a:solidFill>
            <a:schemeClr val="bg1">
              <a:lumMod val="95000"/>
            </a:schemeClr>
          </a:solidFill>
        </p:spPr>
        <p:txBody>
          <a:bodyPr>
            <a:normAutofit/>
          </a:bodyPr>
          <a:lstStyle>
            <a:lvl1pPr>
              <a:defRPr sz="1050"/>
            </a:lvl1pPr>
          </a:lstStyle>
          <a:p>
            <a:endParaRPr lang="en-US"/>
          </a:p>
        </p:txBody>
      </p:sp>
    </p:spTree>
    <p:extLst>
      <p:ext uri="{BB962C8B-B14F-4D97-AF65-F5344CB8AC3E}">
        <p14:creationId xmlns:p14="http://schemas.microsoft.com/office/powerpoint/2010/main" val="31011262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ImageLayout">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6469160" y="0"/>
            <a:ext cx="2674840" cy="5143500"/>
          </a:xfrm>
          <a:solidFill>
            <a:srgbClr val="F3F3F5"/>
          </a:solidFill>
        </p:spPr>
        <p:txBody>
          <a:bodyPr>
            <a:normAutofit/>
          </a:bodyPr>
          <a:lstStyle>
            <a:lvl1pPr>
              <a:defRPr sz="1050"/>
            </a:lvl1pPr>
          </a:lstStyle>
          <a:p>
            <a:r>
              <a:rPr lang="en-US"/>
              <a:t>Click icon to add picture</a:t>
            </a:r>
          </a:p>
        </p:txBody>
      </p:sp>
    </p:spTree>
    <p:extLst>
      <p:ext uri="{BB962C8B-B14F-4D97-AF65-F5344CB8AC3E}">
        <p14:creationId xmlns:p14="http://schemas.microsoft.com/office/powerpoint/2010/main" val="2193456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CB070-54B1-6D46-A33F-12EEFABE1E2C}"/>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0B5022-8CF0-4849-BFB3-2C3CCC5B8F05}"/>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C68DAA7-CD1A-A948-96AA-CFBC16E329DA}"/>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4FC3DC-3593-C64E-ACFA-97D40E259A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07904EC-F93A-0244-9701-73D0D6C11A62}"/>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EAD3B8-F1CC-1442-96A4-DF1CEBC93969}"/>
              </a:ext>
            </a:extLst>
          </p:cNvPr>
          <p:cNvSpPr>
            <a:spLocks noGrp="1"/>
          </p:cNvSpPr>
          <p:nvPr>
            <p:ph type="dt" sz="half" idx="10"/>
          </p:nvPr>
        </p:nvSpPr>
        <p:spPr/>
        <p:txBody>
          <a:bodyPr/>
          <a:lstStyle/>
          <a:p>
            <a:fld id="{61BCF218-37B7-F44D-9EED-A1094F7DA07C}" type="datetimeFigureOut">
              <a:rPr lang="en-US" smtClean="0"/>
              <a:t>10/18/23</a:t>
            </a:fld>
            <a:endParaRPr lang="en-US"/>
          </a:p>
        </p:txBody>
      </p:sp>
      <p:sp>
        <p:nvSpPr>
          <p:cNvPr id="8" name="Footer Placeholder 7">
            <a:extLst>
              <a:ext uri="{FF2B5EF4-FFF2-40B4-BE49-F238E27FC236}">
                <a16:creationId xmlns:a16="http://schemas.microsoft.com/office/drawing/2014/main" id="{6189B2FC-4BED-2741-9B7A-C921BA9F2B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B242CA-D422-2E40-A1D3-487742162DCE}"/>
              </a:ext>
            </a:extLst>
          </p:cNvPr>
          <p:cNvSpPr>
            <a:spLocks noGrp="1"/>
          </p:cNvSpPr>
          <p:nvPr>
            <p:ph type="sldNum" sz="quarter" idx="12"/>
          </p:nvPr>
        </p:nvSpPr>
        <p:spPr/>
        <p:txBody>
          <a:bodyPr/>
          <a:lstStyle/>
          <a:p>
            <a:fld id="{BFDFDB6D-2722-334F-B139-98AD93BEC48E}" type="slidenum">
              <a:rPr lang="en-US" smtClean="0"/>
              <a:t>‹#›</a:t>
            </a:fld>
            <a:endParaRPr lang="en-US"/>
          </a:p>
        </p:txBody>
      </p:sp>
    </p:spTree>
    <p:extLst>
      <p:ext uri="{BB962C8B-B14F-4D97-AF65-F5344CB8AC3E}">
        <p14:creationId xmlns:p14="http://schemas.microsoft.com/office/powerpoint/2010/main" val="2098310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A9465-B99C-A84F-8032-51FD09BE07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E1E56E-FC02-6845-91CB-5A71FB5A98B9}"/>
              </a:ext>
            </a:extLst>
          </p:cNvPr>
          <p:cNvSpPr>
            <a:spLocks noGrp="1"/>
          </p:cNvSpPr>
          <p:nvPr>
            <p:ph type="dt" sz="half" idx="10"/>
          </p:nvPr>
        </p:nvSpPr>
        <p:spPr/>
        <p:txBody>
          <a:bodyPr/>
          <a:lstStyle/>
          <a:p>
            <a:fld id="{61BCF218-37B7-F44D-9EED-A1094F7DA07C}" type="datetimeFigureOut">
              <a:rPr lang="en-US" smtClean="0"/>
              <a:t>10/18/23</a:t>
            </a:fld>
            <a:endParaRPr lang="en-US"/>
          </a:p>
        </p:txBody>
      </p:sp>
      <p:sp>
        <p:nvSpPr>
          <p:cNvPr id="4" name="Footer Placeholder 3">
            <a:extLst>
              <a:ext uri="{FF2B5EF4-FFF2-40B4-BE49-F238E27FC236}">
                <a16:creationId xmlns:a16="http://schemas.microsoft.com/office/drawing/2014/main" id="{74CE8F91-08DF-9540-A4F0-1BE022DFBC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84C571-3D15-844A-AEE1-EF3433E5A416}"/>
              </a:ext>
            </a:extLst>
          </p:cNvPr>
          <p:cNvSpPr>
            <a:spLocks noGrp="1"/>
          </p:cNvSpPr>
          <p:nvPr>
            <p:ph type="sldNum" sz="quarter" idx="12"/>
          </p:nvPr>
        </p:nvSpPr>
        <p:spPr/>
        <p:txBody>
          <a:bodyPr/>
          <a:lstStyle/>
          <a:p>
            <a:fld id="{BFDFDB6D-2722-334F-B139-98AD93BEC48E}" type="slidenum">
              <a:rPr lang="en-US" smtClean="0"/>
              <a:t>‹#›</a:t>
            </a:fld>
            <a:endParaRPr lang="en-US"/>
          </a:p>
        </p:txBody>
      </p:sp>
    </p:spTree>
    <p:extLst>
      <p:ext uri="{BB962C8B-B14F-4D97-AF65-F5344CB8AC3E}">
        <p14:creationId xmlns:p14="http://schemas.microsoft.com/office/powerpoint/2010/main" val="4039498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54819F-72ED-584D-88C6-9E0B1D6E1057}"/>
              </a:ext>
            </a:extLst>
          </p:cNvPr>
          <p:cNvSpPr>
            <a:spLocks noGrp="1"/>
          </p:cNvSpPr>
          <p:nvPr>
            <p:ph type="dt" sz="half" idx="10"/>
          </p:nvPr>
        </p:nvSpPr>
        <p:spPr/>
        <p:txBody>
          <a:bodyPr/>
          <a:lstStyle/>
          <a:p>
            <a:fld id="{61BCF218-37B7-F44D-9EED-A1094F7DA07C}" type="datetimeFigureOut">
              <a:rPr lang="en-US" smtClean="0"/>
              <a:t>10/18/23</a:t>
            </a:fld>
            <a:endParaRPr lang="en-US"/>
          </a:p>
        </p:txBody>
      </p:sp>
      <p:sp>
        <p:nvSpPr>
          <p:cNvPr id="3" name="Footer Placeholder 2">
            <a:extLst>
              <a:ext uri="{FF2B5EF4-FFF2-40B4-BE49-F238E27FC236}">
                <a16:creationId xmlns:a16="http://schemas.microsoft.com/office/drawing/2014/main" id="{526A9595-8A66-3744-BCB3-68721658AB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8A2C3E-E9F2-F042-8A42-C336442E7286}"/>
              </a:ext>
            </a:extLst>
          </p:cNvPr>
          <p:cNvSpPr>
            <a:spLocks noGrp="1"/>
          </p:cNvSpPr>
          <p:nvPr>
            <p:ph type="sldNum" sz="quarter" idx="12"/>
          </p:nvPr>
        </p:nvSpPr>
        <p:spPr/>
        <p:txBody>
          <a:bodyPr/>
          <a:lstStyle/>
          <a:p>
            <a:fld id="{BFDFDB6D-2722-334F-B139-98AD93BEC48E}" type="slidenum">
              <a:rPr lang="en-US" smtClean="0"/>
              <a:t>‹#›</a:t>
            </a:fld>
            <a:endParaRPr lang="en-US"/>
          </a:p>
        </p:txBody>
      </p:sp>
    </p:spTree>
    <p:extLst>
      <p:ext uri="{BB962C8B-B14F-4D97-AF65-F5344CB8AC3E}">
        <p14:creationId xmlns:p14="http://schemas.microsoft.com/office/powerpoint/2010/main" val="2804226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1AFD4-057A-E140-A00D-179E3615850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7DAABDA-EFEF-214B-A5D8-2CE606C415E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D3E597-060E-BF4E-A301-1712FFBE119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C2BD886-7127-C74A-849E-39FED8436EBC}"/>
              </a:ext>
            </a:extLst>
          </p:cNvPr>
          <p:cNvSpPr>
            <a:spLocks noGrp="1"/>
          </p:cNvSpPr>
          <p:nvPr>
            <p:ph type="dt" sz="half" idx="10"/>
          </p:nvPr>
        </p:nvSpPr>
        <p:spPr/>
        <p:txBody>
          <a:bodyPr/>
          <a:lstStyle/>
          <a:p>
            <a:fld id="{61BCF218-37B7-F44D-9EED-A1094F7DA07C}" type="datetimeFigureOut">
              <a:rPr lang="en-US" smtClean="0"/>
              <a:t>10/18/23</a:t>
            </a:fld>
            <a:endParaRPr lang="en-US"/>
          </a:p>
        </p:txBody>
      </p:sp>
      <p:sp>
        <p:nvSpPr>
          <p:cNvPr id="6" name="Footer Placeholder 5">
            <a:extLst>
              <a:ext uri="{FF2B5EF4-FFF2-40B4-BE49-F238E27FC236}">
                <a16:creationId xmlns:a16="http://schemas.microsoft.com/office/drawing/2014/main" id="{A58D52C1-C6CA-9D42-B42B-B4A6DFA87E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EAFC0C-4343-484A-AFD2-068482567666}"/>
              </a:ext>
            </a:extLst>
          </p:cNvPr>
          <p:cNvSpPr>
            <a:spLocks noGrp="1"/>
          </p:cNvSpPr>
          <p:nvPr>
            <p:ph type="sldNum" sz="quarter" idx="12"/>
          </p:nvPr>
        </p:nvSpPr>
        <p:spPr/>
        <p:txBody>
          <a:bodyPr/>
          <a:lstStyle/>
          <a:p>
            <a:fld id="{BFDFDB6D-2722-334F-B139-98AD93BEC48E}" type="slidenum">
              <a:rPr lang="en-US" smtClean="0"/>
              <a:t>‹#›</a:t>
            </a:fld>
            <a:endParaRPr lang="en-US"/>
          </a:p>
        </p:txBody>
      </p:sp>
    </p:spTree>
    <p:extLst>
      <p:ext uri="{BB962C8B-B14F-4D97-AF65-F5344CB8AC3E}">
        <p14:creationId xmlns:p14="http://schemas.microsoft.com/office/powerpoint/2010/main" val="165274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E1DD3-12EC-A04D-87EA-460D3DDF322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B9ECE07-16A8-904B-BFA5-71466FBB9247}"/>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47B3BEC-AE8D-6B4A-AF22-5166A07F0EA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879E532-C251-C148-8FB5-7C3FFC6DBF11}"/>
              </a:ext>
            </a:extLst>
          </p:cNvPr>
          <p:cNvSpPr>
            <a:spLocks noGrp="1"/>
          </p:cNvSpPr>
          <p:nvPr>
            <p:ph type="dt" sz="half" idx="10"/>
          </p:nvPr>
        </p:nvSpPr>
        <p:spPr/>
        <p:txBody>
          <a:bodyPr/>
          <a:lstStyle/>
          <a:p>
            <a:fld id="{61BCF218-37B7-F44D-9EED-A1094F7DA07C}" type="datetimeFigureOut">
              <a:rPr lang="en-US" smtClean="0"/>
              <a:t>10/18/23</a:t>
            </a:fld>
            <a:endParaRPr lang="en-US"/>
          </a:p>
        </p:txBody>
      </p:sp>
      <p:sp>
        <p:nvSpPr>
          <p:cNvPr id="6" name="Footer Placeholder 5">
            <a:extLst>
              <a:ext uri="{FF2B5EF4-FFF2-40B4-BE49-F238E27FC236}">
                <a16:creationId xmlns:a16="http://schemas.microsoft.com/office/drawing/2014/main" id="{4BAEF558-E43D-7F46-AAEA-501C445BD5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77EAEC-B6E5-A540-8BE2-65842B9F516F}"/>
              </a:ext>
            </a:extLst>
          </p:cNvPr>
          <p:cNvSpPr>
            <a:spLocks noGrp="1"/>
          </p:cNvSpPr>
          <p:nvPr>
            <p:ph type="sldNum" sz="quarter" idx="12"/>
          </p:nvPr>
        </p:nvSpPr>
        <p:spPr/>
        <p:txBody>
          <a:bodyPr/>
          <a:lstStyle/>
          <a:p>
            <a:fld id="{BFDFDB6D-2722-334F-B139-98AD93BEC48E}" type="slidenum">
              <a:rPr lang="en-US" smtClean="0"/>
              <a:t>‹#›</a:t>
            </a:fld>
            <a:endParaRPr lang="en-US"/>
          </a:p>
        </p:txBody>
      </p:sp>
    </p:spTree>
    <p:extLst>
      <p:ext uri="{BB962C8B-B14F-4D97-AF65-F5344CB8AC3E}">
        <p14:creationId xmlns:p14="http://schemas.microsoft.com/office/powerpoint/2010/main" val="257035417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335D90-2D96-084E-AE75-AB596006F55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063600D-BF74-A147-9469-5070F2413CB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0BF861-D5DB-8145-92DA-454904ED4B1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1BCF218-37B7-F44D-9EED-A1094F7DA07C}" type="datetimeFigureOut">
              <a:rPr lang="en-US" smtClean="0"/>
              <a:t>10/18/23</a:t>
            </a:fld>
            <a:endParaRPr lang="en-US"/>
          </a:p>
        </p:txBody>
      </p:sp>
      <p:sp>
        <p:nvSpPr>
          <p:cNvPr id="5" name="Footer Placeholder 4">
            <a:extLst>
              <a:ext uri="{FF2B5EF4-FFF2-40B4-BE49-F238E27FC236}">
                <a16:creationId xmlns:a16="http://schemas.microsoft.com/office/drawing/2014/main" id="{09D48A9B-7FDE-D944-8293-850BDDF826B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985F78-9189-F642-83F2-9FA0D118D30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FDFDB6D-2722-334F-B139-98AD93BEC48E}" type="slidenum">
              <a:rPr lang="en-US" smtClean="0"/>
              <a:t>‹#›</a:t>
            </a:fld>
            <a:endParaRPr lang="en-US"/>
          </a:p>
        </p:txBody>
      </p:sp>
      <p:pic>
        <p:nvPicPr>
          <p:cNvPr id="7" name="Picture 6" descr="A picture containing clock&#10;&#10;Description automatically generated">
            <a:extLst>
              <a:ext uri="{FF2B5EF4-FFF2-40B4-BE49-F238E27FC236}">
                <a16:creationId xmlns:a16="http://schemas.microsoft.com/office/drawing/2014/main" id="{6A3DEAA2-F0BB-1E4D-84B6-D010A39959FA}"/>
              </a:ext>
            </a:extLst>
          </p:cNvPr>
          <p:cNvPicPr>
            <a:picLocks noChangeAspect="1"/>
          </p:cNvPicPr>
          <p:nvPr userDrawn="1"/>
        </p:nvPicPr>
        <p:blipFill>
          <a:blip r:embed="rId43" cstate="email">
            <a:extLst>
              <a:ext uri="{28A0092B-C50C-407E-A947-70E740481C1C}">
                <a14:useLocalDpi xmlns:a14="http://schemas.microsoft.com/office/drawing/2010/main"/>
              </a:ext>
            </a:extLst>
          </a:blip>
          <a:stretch>
            <a:fillRect/>
          </a:stretch>
        </p:blipFill>
        <p:spPr>
          <a:xfrm>
            <a:off x="7934875" y="114075"/>
            <a:ext cx="1084185" cy="319801"/>
          </a:xfrm>
          <a:prstGeom prst="rect">
            <a:avLst/>
          </a:prstGeom>
        </p:spPr>
      </p:pic>
      <p:sp>
        <p:nvSpPr>
          <p:cNvPr id="9" name="TextBox 8">
            <a:extLst>
              <a:ext uri="{FF2B5EF4-FFF2-40B4-BE49-F238E27FC236}">
                <a16:creationId xmlns:a16="http://schemas.microsoft.com/office/drawing/2014/main" id="{92E35E6E-B17A-A242-89E8-8CAE5B6ADADB}"/>
              </a:ext>
            </a:extLst>
          </p:cNvPr>
          <p:cNvSpPr txBox="1"/>
          <p:nvPr userDrawn="1"/>
        </p:nvSpPr>
        <p:spPr>
          <a:xfrm>
            <a:off x="7689526" y="4942863"/>
            <a:ext cx="1393330" cy="173124"/>
          </a:xfrm>
          <a:prstGeom prst="rect">
            <a:avLst/>
          </a:prstGeom>
          <a:noFill/>
        </p:spPr>
        <p:txBody>
          <a:bodyPr wrap="none" rtlCol="0">
            <a:spAutoFit/>
          </a:bodyPr>
          <a:lstStyle/>
          <a:p>
            <a:r>
              <a:rPr lang="en-US" sz="525" dirty="0"/>
              <a:t>COPYRIGHT © THE LEGACY COMPANIES, LLC</a:t>
            </a:r>
          </a:p>
        </p:txBody>
      </p:sp>
    </p:spTree>
    <p:extLst>
      <p:ext uri="{BB962C8B-B14F-4D97-AF65-F5344CB8AC3E}">
        <p14:creationId xmlns:p14="http://schemas.microsoft.com/office/powerpoint/2010/main" val="294480707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05" r:id="rId12"/>
    <p:sldLayoutId id="2147483703" r:id="rId13"/>
    <p:sldLayoutId id="2147483698" r:id="rId14"/>
    <p:sldLayoutId id="2147483695" r:id="rId15"/>
    <p:sldLayoutId id="2147483696" r:id="rId16"/>
    <p:sldLayoutId id="2147483697" r:id="rId17"/>
    <p:sldLayoutId id="2147483687" r:id="rId18"/>
    <p:sldLayoutId id="2147483688" r:id="rId19"/>
    <p:sldLayoutId id="2147483689" r:id="rId20"/>
    <p:sldLayoutId id="2147483683" r:id="rId21"/>
    <p:sldLayoutId id="2147483684" r:id="rId22"/>
    <p:sldLayoutId id="2147483685" r:id="rId23"/>
    <p:sldLayoutId id="2147483686" r:id="rId24"/>
    <p:sldLayoutId id="2147483693" r:id="rId25"/>
    <p:sldLayoutId id="2147483722" r:id="rId26"/>
    <p:sldLayoutId id="2147483723" r:id="rId27"/>
    <p:sldLayoutId id="2147483724" r:id="rId28"/>
    <p:sldLayoutId id="2147483690" r:id="rId29"/>
    <p:sldLayoutId id="2147483691" r:id="rId30"/>
    <p:sldLayoutId id="2147483699" r:id="rId31"/>
    <p:sldLayoutId id="2147483700" r:id="rId32"/>
    <p:sldLayoutId id="2147483701" r:id="rId33"/>
    <p:sldLayoutId id="2147483725" r:id="rId34"/>
    <p:sldLayoutId id="2147483726" r:id="rId35"/>
    <p:sldLayoutId id="2147483702" r:id="rId36"/>
    <p:sldLayoutId id="2147483718" r:id="rId37"/>
    <p:sldLayoutId id="2147483747" r:id="rId38"/>
    <p:sldLayoutId id="2147483767" r:id="rId39"/>
    <p:sldLayoutId id="2147483769" r:id="rId40"/>
    <p:sldLayoutId id="2147483770" r:id="rId4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38.xml"/><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751AE60-1042-5C49-B22D-735F13000BF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4081" r="24081"/>
          <a:stretch>
            <a:fillRect/>
          </a:stretch>
        </p:blipFill>
        <p:spPr/>
      </p:pic>
      <p:sp>
        <p:nvSpPr>
          <p:cNvPr id="9" name="Rectangle 8"/>
          <p:cNvSpPr/>
          <p:nvPr/>
        </p:nvSpPr>
        <p:spPr>
          <a:xfrm>
            <a:off x="-5032" y="0"/>
            <a:ext cx="9149032" cy="5142161"/>
          </a:xfrm>
          <a:prstGeom prst="rect">
            <a:avLst/>
          </a:prstGeom>
          <a:gradFill flip="none" rotWithShape="1">
            <a:gsLst>
              <a:gs pos="0">
                <a:schemeClr val="tx2"/>
              </a:gs>
              <a:gs pos="58000">
                <a:srgbClr val="3F568A"/>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Montserrat Light" charset="0"/>
            </a:endParaRPr>
          </a:p>
        </p:txBody>
      </p:sp>
      <p:pic>
        <p:nvPicPr>
          <p:cNvPr id="10" name="Picture 9">
            <a:extLst>
              <a:ext uri="{FF2B5EF4-FFF2-40B4-BE49-F238E27FC236}">
                <a16:creationId xmlns:a16="http://schemas.microsoft.com/office/drawing/2014/main" id="{7794FA3A-55D4-0543-89D4-A5560CC95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0070" y="157903"/>
            <a:ext cx="1141779" cy="333019"/>
          </a:xfrm>
          <a:prstGeom prst="rect">
            <a:avLst/>
          </a:prstGeom>
        </p:spPr>
      </p:pic>
      <p:sp>
        <p:nvSpPr>
          <p:cNvPr id="2" name="TextBox 1">
            <a:extLst>
              <a:ext uri="{FF2B5EF4-FFF2-40B4-BE49-F238E27FC236}">
                <a16:creationId xmlns:a16="http://schemas.microsoft.com/office/drawing/2014/main" id="{BE02ADD4-E2D2-7245-A37B-6CB03C7EEE49}"/>
              </a:ext>
            </a:extLst>
          </p:cNvPr>
          <p:cNvSpPr txBox="1"/>
          <p:nvPr/>
        </p:nvSpPr>
        <p:spPr>
          <a:xfrm>
            <a:off x="323602" y="2029641"/>
            <a:ext cx="5308374" cy="1200329"/>
          </a:xfrm>
          <a:prstGeom prst="rect">
            <a:avLst/>
          </a:prstGeom>
          <a:noFill/>
        </p:spPr>
        <p:txBody>
          <a:bodyPr wrap="square" rtlCol="0">
            <a:spAutoFit/>
          </a:bodyPr>
          <a:lstStyle/>
          <a:p>
            <a:pPr algn="ctr"/>
            <a:r>
              <a:rPr lang="en-US" sz="3600" b="1" dirty="0">
                <a:solidFill>
                  <a:schemeClr val="bg1"/>
                </a:solidFill>
                <a:latin typeface="Montserrat" charset="0"/>
                <a:ea typeface="Montserrat" charset="0"/>
                <a:cs typeface="Montserrat" charset="0"/>
              </a:rPr>
              <a:t>Generational Wealth Transfer Today</a:t>
            </a:r>
          </a:p>
        </p:txBody>
      </p:sp>
      <p:pic>
        <p:nvPicPr>
          <p:cNvPr id="4" name="Picture 3" descr="Todd Fithian">
            <a:extLst>
              <a:ext uri="{FF2B5EF4-FFF2-40B4-BE49-F238E27FC236}">
                <a16:creationId xmlns:a16="http://schemas.microsoft.com/office/drawing/2014/main" id="{E6F7EF46-F893-F14A-B778-322D31452C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3371" y="1606040"/>
            <a:ext cx="2013343" cy="2379002"/>
          </a:xfrm>
          <a:prstGeom prst="rect">
            <a:avLst/>
          </a:prstGeom>
        </p:spPr>
      </p:pic>
      <p:sp>
        <p:nvSpPr>
          <p:cNvPr id="6" name="TextBox 5">
            <a:extLst>
              <a:ext uri="{FF2B5EF4-FFF2-40B4-BE49-F238E27FC236}">
                <a16:creationId xmlns:a16="http://schemas.microsoft.com/office/drawing/2014/main" id="{445BDCF8-4960-094A-8A8F-C68C89E6A4C0}"/>
              </a:ext>
            </a:extLst>
          </p:cNvPr>
          <p:cNvSpPr txBox="1"/>
          <p:nvPr/>
        </p:nvSpPr>
        <p:spPr>
          <a:xfrm>
            <a:off x="6084877" y="3985042"/>
            <a:ext cx="1636987" cy="461665"/>
          </a:xfrm>
          <a:prstGeom prst="rect">
            <a:avLst/>
          </a:prstGeom>
          <a:noFill/>
        </p:spPr>
        <p:txBody>
          <a:bodyPr wrap="none" rtlCol="0">
            <a:spAutoFit/>
          </a:bodyPr>
          <a:lstStyle/>
          <a:p>
            <a:pPr algn="ctr"/>
            <a:r>
              <a:rPr lang="en-US" sz="1200" b="1" dirty="0">
                <a:solidFill>
                  <a:schemeClr val="bg1"/>
                </a:solidFill>
                <a:latin typeface="Montserrat" charset="0"/>
                <a:ea typeface="Montserrat" charset="0"/>
                <a:cs typeface="Montserrat" charset="0"/>
              </a:rPr>
              <a:t>Todd Fithian</a:t>
            </a:r>
            <a:endParaRPr lang="en-US" sz="1200" dirty="0">
              <a:solidFill>
                <a:schemeClr val="bg1"/>
              </a:solidFill>
              <a:latin typeface="Montserrat" charset="0"/>
              <a:ea typeface="Montserrat" charset="0"/>
              <a:cs typeface="Montserrat" charset="0"/>
            </a:endParaRPr>
          </a:p>
          <a:p>
            <a:pPr algn="ctr"/>
            <a:r>
              <a:rPr lang="en-US" sz="1200" dirty="0">
                <a:solidFill>
                  <a:schemeClr val="bg1"/>
                </a:solidFill>
                <a:latin typeface="Montserrat" charset="0"/>
                <a:ea typeface="Montserrat" charset="0"/>
                <a:cs typeface="Montserrat" charset="0"/>
              </a:rPr>
              <a:t>Co-Founder &amp; CEO</a:t>
            </a:r>
          </a:p>
        </p:txBody>
      </p:sp>
    </p:spTree>
    <p:extLst>
      <p:ext uri="{BB962C8B-B14F-4D97-AF65-F5344CB8AC3E}">
        <p14:creationId xmlns:p14="http://schemas.microsoft.com/office/powerpoint/2010/main" val="601338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843" y="1995900"/>
            <a:ext cx="6331688" cy="857027"/>
          </a:xfrm>
        </p:spPr>
        <p:txBody>
          <a:bodyPr>
            <a:noAutofit/>
          </a:bodyPr>
          <a:lstStyle/>
          <a:p>
            <a:pPr algn="ctr"/>
            <a:r>
              <a:rPr lang="en-US" sz="5400" b="1" spc="375" dirty="0">
                <a:solidFill>
                  <a:srgbClr val="AB2154"/>
                </a:solidFill>
                <a:latin typeface="Montserrat" charset="0"/>
                <a:ea typeface="Montserrat" charset="0"/>
                <a:cs typeface="Montserrat" charset="0"/>
              </a:rPr>
              <a:t>50%</a:t>
            </a:r>
            <a:r>
              <a:rPr lang="en-US" sz="5400" b="1" spc="375" dirty="0">
                <a:solidFill>
                  <a:srgbClr val="4EC8EB"/>
                </a:solidFill>
                <a:latin typeface="Montserrat" charset="0"/>
                <a:ea typeface="Montserrat" charset="0"/>
                <a:cs typeface="Montserrat" charset="0"/>
              </a:rPr>
              <a:t> </a:t>
            </a:r>
            <a:r>
              <a:rPr lang="en-US" sz="4313" b="1" spc="375" dirty="0">
                <a:solidFill>
                  <a:srgbClr val="4EC8EB"/>
                </a:solidFill>
                <a:latin typeface="Montserrat" charset="0"/>
                <a:ea typeface="Montserrat" charset="0"/>
                <a:cs typeface="Montserrat" charset="0"/>
              </a:rPr>
              <a:t> </a:t>
            </a:r>
            <a:br>
              <a:rPr lang="en-US" sz="4313" b="1" dirty="0">
                <a:solidFill>
                  <a:srgbClr val="4EC8EB"/>
                </a:solidFill>
                <a:latin typeface="Montserrat" charset="0"/>
                <a:ea typeface="Montserrat" charset="0"/>
                <a:cs typeface="Montserrat" charset="0"/>
              </a:rPr>
            </a:br>
            <a:r>
              <a:rPr lang="en-US" sz="2475" dirty="0">
                <a:solidFill>
                  <a:srgbClr val="3F568A"/>
                </a:solidFill>
                <a:latin typeface="Montserrat" charset="0"/>
                <a:ea typeface="Montserrat" charset="0"/>
                <a:cs typeface="Montserrat" charset="0"/>
              </a:rPr>
              <a:t>Percentage of advisors who </a:t>
            </a:r>
            <a:r>
              <a:rPr lang="en-US" sz="2475" b="1" dirty="0">
                <a:solidFill>
                  <a:srgbClr val="3F568A"/>
                </a:solidFill>
                <a:latin typeface="Montserrat" charset="0"/>
                <a:ea typeface="Montserrat" charset="0"/>
                <a:cs typeface="Montserrat" charset="0"/>
              </a:rPr>
              <a:t>do not meet with anyone beyond a spouse </a:t>
            </a:r>
            <a:r>
              <a:rPr lang="en-US" sz="2475" dirty="0">
                <a:solidFill>
                  <a:srgbClr val="3F568A"/>
                </a:solidFill>
                <a:latin typeface="Montserrat" charset="0"/>
                <a:ea typeface="Montserrat" charset="0"/>
                <a:cs typeface="Montserrat" charset="0"/>
              </a:rPr>
              <a:t>in a family.</a:t>
            </a:r>
          </a:p>
        </p:txBody>
      </p:sp>
    </p:spTree>
    <p:extLst>
      <p:ext uri="{BB962C8B-B14F-4D97-AF65-F5344CB8AC3E}">
        <p14:creationId xmlns:p14="http://schemas.microsoft.com/office/powerpoint/2010/main" val="230735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2"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0" y="1049957"/>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2924191-42ED-11A7-A19F-F6CF91F7DF2C}"/>
              </a:ext>
            </a:extLst>
          </p:cNvPr>
          <p:cNvSpPr txBox="1"/>
          <p:nvPr/>
        </p:nvSpPr>
        <p:spPr>
          <a:xfrm>
            <a:off x="249859" y="938245"/>
            <a:ext cx="2528644" cy="2540623"/>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3000" kern="1200" dirty="0">
                <a:solidFill>
                  <a:srgbClr val="FFFFFF"/>
                </a:solidFill>
                <a:latin typeface="Montserrat" charset="0"/>
                <a:ea typeface="Montserrat" charset="0"/>
                <a:cs typeface="Montserrat" charset="0"/>
              </a:rPr>
              <a:t>Families are </a:t>
            </a:r>
            <a:r>
              <a:rPr lang="en-US" sz="3000" dirty="0">
                <a:solidFill>
                  <a:srgbClr val="FFFFFF"/>
                </a:solidFill>
                <a:latin typeface="Montserrat" charset="0"/>
                <a:ea typeface="Montserrat" charset="0"/>
                <a:cs typeface="Montserrat" charset="0"/>
              </a:rPr>
              <a:t>s</a:t>
            </a:r>
            <a:r>
              <a:rPr lang="en-US" sz="3000" kern="1200" dirty="0">
                <a:solidFill>
                  <a:srgbClr val="FFFFFF"/>
                </a:solidFill>
                <a:latin typeface="Montserrat" charset="0"/>
                <a:ea typeface="Montserrat" charset="0"/>
                <a:cs typeface="Montserrat" charset="0"/>
              </a:rPr>
              <a:t>ustainable. Individuals </a:t>
            </a:r>
            <a:r>
              <a:rPr lang="en-US" sz="3000" dirty="0">
                <a:solidFill>
                  <a:srgbClr val="FFFFFF"/>
                </a:solidFill>
                <a:latin typeface="Montserrat" charset="0"/>
                <a:ea typeface="Montserrat" charset="0"/>
                <a:cs typeface="Montserrat" charset="0"/>
              </a:rPr>
              <a:t>a</a:t>
            </a:r>
            <a:r>
              <a:rPr lang="en-US" sz="3000" kern="1200" dirty="0">
                <a:solidFill>
                  <a:srgbClr val="FFFFFF"/>
                </a:solidFill>
                <a:latin typeface="Montserrat" charset="0"/>
                <a:ea typeface="Montserrat" charset="0"/>
                <a:cs typeface="Montserrat" charset="0"/>
              </a:rPr>
              <a:t>re not.</a:t>
            </a:r>
          </a:p>
        </p:txBody>
      </p:sp>
      <p:sp>
        <p:nvSpPr>
          <p:cNvPr id="6" name="TextBox 5">
            <a:extLst>
              <a:ext uri="{FF2B5EF4-FFF2-40B4-BE49-F238E27FC236}">
                <a16:creationId xmlns:a16="http://schemas.microsoft.com/office/drawing/2014/main" id="{5A4B8C26-2C60-FD4B-BF52-5B87CC5D5EBB}"/>
              </a:ext>
            </a:extLst>
          </p:cNvPr>
          <p:cNvSpPr txBox="1"/>
          <p:nvPr/>
        </p:nvSpPr>
        <p:spPr>
          <a:xfrm>
            <a:off x="3607694" y="487110"/>
            <a:ext cx="4916510" cy="4159535"/>
          </a:xfrm>
          <a:prstGeom prst="rect">
            <a:avLst/>
          </a:prstGeom>
        </p:spPr>
        <p:txBody>
          <a:bodyPr vert="horz" lIns="91440" tIns="45720" rIns="91440" bIns="45720" rtlCol="0" anchor="ctr">
            <a:normAutofit/>
          </a:bodyPr>
          <a:lstStyle/>
          <a:p>
            <a:pPr algn="ctr">
              <a:lnSpc>
                <a:spcPct val="90000"/>
              </a:lnSpc>
              <a:spcAft>
                <a:spcPts val="600"/>
              </a:spcAft>
            </a:pPr>
            <a:r>
              <a:rPr lang="en-US" sz="2400" i="1" dirty="0">
                <a:solidFill>
                  <a:srgbClr val="3F568A"/>
                </a:solidFill>
                <a:latin typeface="Montserrat" charset="0"/>
                <a:ea typeface="Montserrat" charset="0"/>
                <a:cs typeface="Montserrat" charset="0"/>
              </a:rPr>
              <a:t>“My client died, and I can’t get his spouse to return my call and she just received a check for $3 Million dollars. What should I do?”</a:t>
            </a:r>
          </a:p>
        </p:txBody>
      </p:sp>
      <p:cxnSp>
        <p:nvCxnSpPr>
          <p:cNvPr id="5" name="Straight Connector 4">
            <a:extLst>
              <a:ext uri="{FF2B5EF4-FFF2-40B4-BE49-F238E27FC236}">
                <a16:creationId xmlns:a16="http://schemas.microsoft.com/office/drawing/2014/main" id="{E8C64510-D095-BDA1-9EAF-763B9D9693E1}"/>
              </a:ext>
            </a:extLst>
          </p:cNvPr>
          <p:cNvCxnSpPr/>
          <p:nvPr/>
        </p:nvCxnSpPr>
        <p:spPr>
          <a:xfrm>
            <a:off x="3798856" y="2076177"/>
            <a:ext cx="2331308" cy="0"/>
          </a:xfrm>
          <a:prstGeom prst="line">
            <a:avLst/>
          </a:prstGeom>
          <a:ln w="38100">
            <a:solidFill>
              <a:srgbClr val="AB215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54E3127-7D19-65A4-E27E-17228AF92FB6}"/>
              </a:ext>
            </a:extLst>
          </p:cNvPr>
          <p:cNvCxnSpPr>
            <a:cxnSpLocks/>
          </p:cNvCxnSpPr>
          <p:nvPr/>
        </p:nvCxnSpPr>
        <p:spPr>
          <a:xfrm>
            <a:off x="3925814" y="2393009"/>
            <a:ext cx="1638111" cy="0"/>
          </a:xfrm>
          <a:prstGeom prst="line">
            <a:avLst/>
          </a:prstGeom>
          <a:ln w="38100">
            <a:solidFill>
              <a:srgbClr val="AB215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635DF30-F17D-56B9-C646-3F9E7F77D0BA}"/>
              </a:ext>
            </a:extLst>
          </p:cNvPr>
          <p:cNvCxnSpPr>
            <a:cxnSpLocks/>
          </p:cNvCxnSpPr>
          <p:nvPr/>
        </p:nvCxnSpPr>
        <p:spPr>
          <a:xfrm flipV="1">
            <a:off x="4438167" y="3049454"/>
            <a:ext cx="2724787" cy="16476"/>
          </a:xfrm>
          <a:prstGeom prst="line">
            <a:avLst/>
          </a:prstGeom>
          <a:ln w="38100">
            <a:solidFill>
              <a:srgbClr val="AB21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56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dissolv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dissolve">
                                      <p:cBhvr>
                                        <p:cTn id="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28165"/>
            <a:ext cx="9144000" cy="2537011"/>
          </a:xfrm>
          <a:prstGeom prst="rect">
            <a:avLst/>
          </a:prstGeom>
          <a:solidFill>
            <a:srgbClr val="AB2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70718FE-B384-4B93-21D7-A9451C5EE7BD}"/>
              </a:ext>
            </a:extLst>
          </p:cNvPr>
          <p:cNvSpPr txBox="1"/>
          <p:nvPr/>
        </p:nvSpPr>
        <p:spPr>
          <a:xfrm>
            <a:off x="851647" y="1711840"/>
            <a:ext cx="7440706" cy="1569660"/>
          </a:xfrm>
          <a:prstGeom prst="rect">
            <a:avLst/>
          </a:prstGeom>
          <a:noFill/>
        </p:spPr>
        <p:txBody>
          <a:bodyPr wrap="square" rtlCol="0">
            <a:spAutoFit/>
          </a:bodyPr>
          <a:lstStyle/>
          <a:p>
            <a:pPr algn="ctr"/>
            <a:r>
              <a:rPr lang="en-US" sz="2400" dirty="0">
                <a:solidFill>
                  <a:schemeClr val="bg1"/>
                </a:solidFill>
                <a:latin typeface="Montserrat" charset="0"/>
                <a:ea typeface="Montserrat" charset="0"/>
                <a:cs typeface="Montserrat" charset="0"/>
              </a:rPr>
              <a:t>Business owners often define Advisor relationships based on the products they sell which can put you at risk when the liquidity event happens.</a:t>
            </a:r>
          </a:p>
        </p:txBody>
      </p:sp>
    </p:spTree>
    <p:extLst>
      <p:ext uri="{BB962C8B-B14F-4D97-AF65-F5344CB8AC3E}">
        <p14:creationId xmlns:p14="http://schemas.microsoft.com/office/powerpoint/2010/main" val="968225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17FDD49-0B34-3844-B61E-221C1AE6B382}"/>
              </a:ext>
            </a:extLst>
          </p:cNvPr>
          <p:cNvSpPr txBox="1"/>
          <p:nvPr/>
        </p:nvSpPr>
        <p:spPr>
          <a:xfrm>
            <a:off x="2295013" y="2121627"/>
            <a:ext cx="3810659" cy="923330"/>
          </a:xfrm>
          <a:prstGeom prst="rect">
            <a:avLst/>
          </a:prstGeom>
          <a:noFill/>
        </p:spPr>
        <p:txBody>
          <a:bodyPr wrap="none" rtlCol="0">
            <a:spAutoFit/>
          </a:bodyPr>
          <a:lstStyle/>
          <a:p>
            <a:pPr algn="ctr"/>
            <a:r>
              <a:rPr lang="en-US" sz="2700" b="1" dirty="0">
                <a:solidFill>
                  <a:schemeClr val="bg1"/>
                </a:solidFill>
                <a:latin typeface="Montserrat" charset="0"/>
                <a:ea typeface="Montserrat" charset="0"/>
                <a:cs typeface="Montserrat" charset="0"/>
              </a:rPr>
              <a:t>Engaging the Client</a:t>
            </a:r>
          </a:p>
          <a:p>
            <a:pPr algn="ctr"/>
            <a:r>
              <a:rPr lang="en-US" sz="2700" b="1" dirty="0">
                <a:solidFill>
                  <a:schemeClr val="bg1"/>
                </a:solidFill>
                <a:latin typeface="Montserrat" charset="0"/>
                <a:ea typeface="Montserrat" charset="0"/>
                <a:cs typeface="Montserrat" charset="0"/>
              </a:rPr>
              <a:t>Bubble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0"/>
            <a:ext cx="5071491" cy="5143500"/>
          </a:xfrm>
          <a:prstGeom prst="rect">
            <a:avLst/>
          </a:prstGeom>
        </p:spPr>
      </p:pic>
      <p:sp>
        <p:nvSpPr>
          <p:cNvPr id="4" name="TextBox 3"/>
          <p:cNvSpPr txBox="1"/>
          <p:nvPr/>
        </p:nvSpPr>
        <p:spPr>
          <a:xfrm>
            <a:off x="3326133" y="2213960"/>
            <a:ext cx="2483223" cy="830997"/>
          </a:xfrm>
          <a:prstGeom prst="rect">
            <a:avLst/>
          </a:prstGeom>
          <a:noFill/>
        </p:spPr>
        <p:txBody>
          <a:bodyPr wrap="square" rtlCol="0">
            <a:spAutoFit/>
          </a:bodyPr>
          <a:lstStyle/>
          <a:p>
            <a:r>
              <a:rPr lang="en-US" sz="2400" dirty="0">
                <a:solidFill>
                  <a:srgbClr val="3F568A"/>
                </a:solidFill>
                <a:latin typeface="Montserrat" charset="0"/>
                <a:ea typeface="Montserrat" charset="0"/>
                <a:cs typeface="Montserrat" charset="0"/>
              </a:rPr>
              <a:t>Engaging the client bubble</a:t>
            </a:r>
          </a:p>
        </p:txBody>
      </p:sp>
    </p:spTree>
    <p:extLst>
      <p:ext uri="{BB962C8B-B14F-4D97-AF65-F5344CB8AC3E}">
        <p14:creationId xmlns:p14="http://schemas.microsoft.com/office/powerpoint/2010/main" val="344688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13462" y="541856"/>
            <a:ext cx="4202694" cy="4370803"/>
          </a:xfrm>
          <a:prstGeom prst="rect">
            <a:avLst/>
          </a:prstGeom>
        </p:spPr>
      </p:pic>
      <p:sp>
        <p:nvSpPr>
          <p:cNvPr id="3" name="TextBox 2"/>
          <p:cNvSpPr txBox="1"/>
          <p:nvPr/>
        </p:nvSpPr>
        <p:spPr>
          <a:xfrm>
            <a:off x="402485" y="1670526"/>
            <a:ext cx="3183397" cy="1569660"/>
          </a:xfrm>
          <a:prstGeom prst="rect">
            <a:avLst/>
          </a:prstGeom>
          <a:noFill/>
        </p:spPr>
        <p:txBody>
          <a:bodyPr wrap="square" rtlCol="0">
            <a:spAutoFit/>
          </a:bodyPr>
          <a:lstStyle/>
          <a:p>
            <a:pPr algn="ctr"/>
            <a:r>
              <a:rPr lang="en-US" sz="2400" dirty="0">
                <a:latin typeface="Montserrat" charset="0"/>
                <a:ea typeface="Montserrat" charset="0"/>
                <a:cs typeface="Montserrat" charset="0"/>
              </a:rPr>
              <a:t>The successful transfer of wealth</a:t>
            </a:r>
          </a:p>
          <a:p>
            <a:pPr algn="ctr"/>
            <a:r>
              <a:rPr lang="en-US" sz="2400" dirty="0">
                <a:latin typeface="Montserrat" charset="0"/>
                <a:ea typeface="Montserrat" charset="0"/>
                <a:cs typeface="Montserrat" charset="0"/>
              </a:rPr>
              <a:t>across generations is as low as </a:t>
            </a:r>
            <a:r>
              <a:rPr lang="en-US" sz="2400" b="1" dirty="0">
                <a:solidFill>
                  <a:srgbClr val="3F568A"/>
                </a:solidFill>
                <a:latin typeface="Montserrat" charset="0"/>
                <a:ea typeface="Montserrat" charset="0"/>
                <a:cs typeface="Montserrat" charset="0"/>
              </a:rPr>
              <a:t>30%.</a:t>
            </a:r>
          </a:p>
        </p:txBody>
      </p:sp>
      <p:sp>
        <p:nvSpPr>
          <p:cNvPr id="4" name="Rectangle 3">
            <a:extLst>
              <a:ext uri="{FF2B5EF4-FFF2-40B4-BE49-F238E27FC236}">
                <a16:creationId xmlns:a16="http://schemas.microsoft.com/office/drawing/2014/main" id="{EA742F9A-F608-78D4-4609-2EAFC35B0B75}"/>
              </a:ext>
            </a:extLst>
          </p:cNvPr>
          <p:cNvSpPr/>
          <p:nvPr/>
        </p:nvSpPr>
        <p:spPr>
          <a:xfrm>
            <a:off x="6844420" y="2888058"/>
            <a:ext cx="1339913" cy="1520982"/>
          </a:xfrm>
          <a:prstGeom prst="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Brace 6">
            <a:extLst>
              <a:ext uri="{FF2B5EF4-FFF2-40B4-BE49-F238E27FC236}">
                <a16:creationId xmlns:a16="http://schemas.microsoft.com/office/drawing/2014/main" id="{07A8E205-BFE8-A78C-6135-B6508A4209E3}"/>
              </a:ext>
            </a:extLst>
          </p:cNvPr>
          <p:cNvSpPr/>
          <p:nvPr/>
        </p:nvSpPr>
        <p:spPr>
          <a:xfrm rot="5400000">
            <a:off x="5287576" y="3704998"/>
            <a:ext cx="362143" cy="2155436"/>
          </a:xfrm>
          <a:prstGeom prst="rightBrace">
            <a:avLst>
              <a:gd name="adj1" fmla="val 8333"/>
              <a:gd name="adj2" fmla="val 4874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9658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4C28769-05CA-624B-976C-C19FF07E3A94}"/>
              </a:ext>
            </a:extLst>
          </p:cNvPr>
          <p:cNvSpPr/>
          <p:nvPr/>
        </p:nvSpPr>
        <p:spPr>
          <a:xfrm>
            <a:off x="0" y="0"/>
            <a:ext cx="4142162" cy="5143500"/>
          </a:xfrm>
          <a:prstGeom prst="rect">
            <a:avLst/>
          </a:prstGeom>
          <a:solidFill>
            <a:srgbClr val="3F5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rgbClr val="3F568A"/>
              </a:solidFill>
            </a:endParaRPr>
          </a:p>
        </p:txBody>
      </p:sp>
      <p:sp>
        <p:nvSpPr>
          <p:cNvPr id="46" name="TextBox 45">
            <a:extLst>
              <a:ext uri="{FF2B5EF4-FFF2-40B4-BE49-F238E27FC236}">
                <a16:creationId xmlns:a16="http://schemas.microsoft.com/office/drawing/2014/main" id="{51B2C16B-2EC2-D840-810B-BC6DCFA2F614}"/>
              </a:ext>
            </a:extLst>
          </p:cNvPr>
          <p:cNvSpPr txBox="1"/>
          <p:nvPr/>
        </p:nvSpPr>
        <p:spPr>
          <a:xfrm>
            <a:off x="1192" y="811078"/>
            <a:ext cx="4142162" cy="415498"/>
          </a:xfrm>
          <a:prstGeom prst="rect">
            <a:avLst/>
          </a:prstGeom>
          <a:noFill/>
        </p:spPr>
        <p:txBody>
          <a:bodyPr wrap="square" rtlCol="0">
            <a:spAutoFit/>
          </a:bodyPr>
          <a:lstStyle/>
          <a:p>
            <a:pPr algn="ctr"/>
            <a:r>
              <a:rPr lang="en-US" sz="2100" b="1" dirty="0">
                <a:solidFill>
                  <a:schemeClr val="bg1"/>
                </a:solidFill>
                <a:latin typeface="Montserrat" charset="0"/>
                <a:ea typeface="Montserrat" charset="0"/>
                <a:cs typeface="Montserrat" charset="0"/>
              </a:rPr>
              <a:t>Communication Gap</a:t>
            </a:r>
          </a:p>
        </p:txBody>
      </p:sp>
      <p:pic>
        <p:nvPicPr>
          <p:cNvPr id="22" name="Picture 21">
            <a:extLst>
              <a:ext uri="{FF2B5EF4-FFF2-40B4-BE49-F238E27FC236}">
                <a16:creationId xmlns:a16="http://schemas.microsoft.com/office/drawing/2014/main" id="{B237B119-321F-1843-A37E-CE8E7A64D438}"/>
              </a:ext>
            </a:extLst>
          </p:cNvPr>
          <p:cNvPicPr>
            <a:picLocks noChangeAspect="1"/>
          </p:cNvPicPr>
          <p:nvPr/>
        </p:nvPicPr>
        <p:blipFill>
          <a:blip r:embed="rId3"/>
          <a:stretch>
            <a:fillRect/>
          </a:stretch>
        </p:blipFill>
        <p:spPr>
          <a:xfrm>
            <a:off x="4491131" y="517521"/>
            <a:ext cx="4358541" cy="4108460"/>
          </a:xfrm>
          <a:prstGeom prst="rect">
            <a:avLst/>
          </a:prstGeom>
        </p:spPr>
      </p:pic>
      <p:sp>
        <p:nvSpPr>
          <p:cNvPr id="3" name="TextBox 2">
            <a:extLst>
              <a:ext uri="{FF2B5EF4-FFF2-40B4-BE49-F238E27FC236}">
                <a16:creationId xmlns:a16="http://schemas.microsoft.com/office/drawing/2014/main" id="{DEA91FBC-B86F-F24B-BCE8-EFEC0E694A3B}"/>
              </a:ext>
            </a:extLst>
          </p:cNvPr>
          <p:cNvSpPr txBox="1"/>
          <p:nvPr/>
        </p:nvSpPr>
        <p:spPr>
          <a:xfrm>
            <a:off x="292114" y="1825113"/>
            <a:ext cx="1263487" cy="1631216"/>
          </a:xfrm>
          <a:prstGeom prst="rect">
            <a:avLst/>
          </a:prstGeom>
          <a:noFill/>
        </p:spPr>
        <p:txBody>
          <a:bodyPr wrap="none" rtlCol="0">
            <a:spAutoFit/>
          </a:bodyPr>
          <a:lstStyle/>
          <a:p>
            <a:r>
              <a:rPr lang="en-US" sz="2000" dirty="0">
                <a:solidFill>
                  <a:schemeClr val="bg1"/>
                </a:solidFill>
                <a:latin typeface="Montserrat" charset="0"/>
                <a:ea typeface="Montserrat" charset="0"/>
                <a:cs typeface="Montserrat" charset="0"/>
              </a:rPr>
              <a:t>Parents</a:t>
            </a:r>
          </a:p>
          <a:p>
            <a:r>
              <a:rPr lang="en-US" sz="2000" dirty="0">
                <a:solidFill>
                  <a:schemeClr val="bg1"/>
                </a:solidFill>
                <a:latin typeface="Montserrat" charset="0"/>
                <a:ea typeface="Montserrat" charset="0"/>
                <a:cs typeface="Montserrat" charset="0"/>
              </a:rPr>
              <a:t>Kids</a:t>
            </a:r>
          </a:p>
          <a:p>
            <a:r>
              <a:rPr lang="en-US" sz="2000" dirty="0">
                <a:solidFill>
                  <a:schemeClr val="bg1"/>
                </a:solidFill>
                <a:latin typeface="Montserrat" charset="0"/>
                <a:ea typeface="Montserrat" charset="0"/>
                <a:cs typeface="Montserrat" charset="0"/>
              </a:rPr>
              <a:t>Advisors</a:t>
            </a:r>
          </a:p>
          <a:p>
            <a:r>
              <a:rPr lang="en-US" sz="2000" dirty="0">
                <a:solidFill>
                  <a:schemeClr val="bg1"/>
                </a:solidFill>
                <a:latin typeface="Montserrat" charset="0"/>
                <a:ea typeface="Montserrat" charset="0"/>
                <a:cs typeface="Montserrat" charset="0"/>
              </a:rPr>
              <a:t>Advisors</a:t>
            </a:r>
          </a:p>
          <a:p>
            <a:r>
              <a:rPr lang="en-US" sz="2000" dirty="0">
                <a:solidFill>
                  <a:schemeClr val="bg1"/>
                </a:solidFill>
                <a:latin typeface="Montserrat" charset="0"/>
                <a:ea typeface="Montserrat" charset="0"/>
                <a:cs typeface="Montserrat" charset="0"/>
              </a:rPr>
              <a:t>Advisors</a:t>
            </a:r>
          </a:p>
        </p:txBody>
      </p:sp>
      <p:sp>
        <p:nvSpPr>
          <p:cNvPr id="6" name="TextBox 5">
            <a:extLst>
              <a:ext uri="{FF2B5EF4-FFF2-40B4-BE49-F238E27FC236}">
                <a16:creationId xmlns:a16="http://schemas.microsoft.com/office/drawing/2014/main" id="{C37204F0-E023-C642-9DBB-0546CED47EA2}"/>
              </a:ext>
            </a:extLst>
          </p:cNvPr>
          <p:cNvSpPr txBox="1"/>
          <p:nvPr/>
        </p:nvSpPr>
        <p:spPr>
          <a:xfrm>
            <a:off x="2358019" y="1825113"/>
            <a:ext cx="1263487" cy="1631216"/>
          </a:xfrm>
          <a:prstGeom prst="rect">
            <a:avLst/>
          </a:prstGeom>
          <a:noFill/>
        </p:spPr>
        <p:txBody>
          <a:bodyPr wrap="none" rtlCol="0">
            <a:spAutoFit/>
          </a:bodyPr>
          <a:lstStyle/>
          <a:p>
            <a:r>
              <a:rPr lang="en-US" sz="2000" dirty="0">
                <a:solidFill>
                  <a:schemeClr val="bg1"/>
                </a:solidFill>
                <a:latin typeface="Montserrat" charset="0"/>
                <a:ea typeface="Montserrat" charset="0"/>
                <a:cs typeface="Montserrat" charset="0"/>
              </a:rPr>
              <a:t>Kids</a:t>
            </a:r>
          </a:p>
          <a:p>
            <a:r>
              <a:rPr lang="en-US" sz="2000" dirty="0">
                <a:solidFill>
                  <a:schemeClr val="bg1"/>
                </a:solidFill>
                <a:latin typeface="Montserrat" charset="0"/>
                <a:ea typeface="Montserrat" charset="0"/>
                <a:cs typeface="Montserrat" charset="0"/>
              </a:rPr>
              <a:t>Parents</a:t>
            </a:r>
          </a:p>
          <a:p>
            <a:r>
              <a:rPr lang="en-US" sz="2000" dirty="0">
                <a:solidFill>
                  <a:schemeClr val="bg1"/>
                </a:solidFill>
                <a:latin typeface="Montserrat" charset="0"/>
                <a:ea typeface="Montserrat" charset="0"/>
                <a:cs typeface="Montserrat" charset="0"/>
              </a:rPr>
              <a:t>Parents</a:t>
            </a:r>
          </a:p>
          <a:p>
            <a:r>
              <a:rPr lang="en-US" sz="2000" dirty="0">
                <a:solidFill>
                  <a:schemeClr val="bg1"/>
                </a:solidFill>
                <a:latin typeface="Montserrat" charset="0"/>
                <a:ea typeface="Montserrat" charset="0"/>
                <a:cs typeface="Montserrat" charset="0"/>
              </a:rPr>
              <a:t>Kids</a:t>
            </a:r>
          </a:p>
          <a:p>
            <a:r>
              <a:rPr lang="en-US" sz="2000" dirty="0">
                <a:solidFill>
                  <a:schemeClr val="bg1"/>
                </a:solidFill>
                <a:latin typeface="Montserrat" charset="0"/>
                <a:ea typeface="Montserrat" charset="0"/>
                <a:cs typeface="Montserrat" charset="0"/>
              </a:rPr>
              <a:t>Advisors</a:t>
            </a:r>
          </a:p>
        </p:txBody>
      </p:sp>
      <p:sp>
        <p:nvSpPr>
          <p:cNvPr id="8" name="TextBox 7">
            <a:extLst>
              <a:ext uri="{FF2B5EF4-FFF2-40B4-BE49-F238E27FC236}">
                <a16:creationId xmlns:a16="http://schemas.microsoft.com/office/drawing/2014/main" id="{AD0A5F49-7B0E-E746-9B9B-09D4227C2CAC}"/>
              </a:ext>
            </a:extLst>
          </p:cNvPr>
          <p:cNvSpPr txBox="1"/>
          <p:nvPr/>
        </p:nvSpPr>
        <p:spPr>
          <a:xfrm>
            <a:off x="-287594" y="3705533"/>
            <a:ext cx="184731" cy="196208"/>
          </a:xfrm>
          <a:prstGeom prst="rect">
            <a:avLst/>
          </a:prstGeom>
          <a:noFill/>
        </p:spPr>
        <p:txBody>
          <a:bodyPr wrap="none" rtlCol="0">
            <a:spAutoFit/>
          </a:bodyPr>
          <a:lstStyle/>
          <a:p>
            <a:endParaRPr lang="en-US" sz="675" dirty="0"/>
          </a:p>
        </p:txBody>
      </p:sp>
      <p:cxnSp>
        <p:nvCxnSpPr>
          <p:cNvPr id="12" name="Straight Arrow Connector 11">
            <a:extLst>
              <a:ext uri="{FF2B5EF4-FFF2-40B4-BE49-F238E27FC236}">
                <a16:creationId xmlns:a16="http://schemas.microsoft.com/office/drawing/2014/main" id="{94A924DF-5A0D-E640-B4B6-D2746EDFA2DF}"/>
              </a:ext>
            </a:extLst>
          </p:cNvPr>
          <p:cNvCxnSpPr/>
          <p:nvPr/>
        </p:nvCxnSpPr>
        <p:spPr>
          <a:xfrm>
            <a:off x="1563009" y="2012501"/>
            <a:ext cx="715787"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A1651B8-03B2-994D-9CE4-FE0ADE6A7917}"/>
              </a:ext>
            </a:extLst>
          </p:cNvPr>
          <p:cNvCxnSpPr/>
          <p:nvPr/>
        </p:nvCxnSpPr>
        <p:spPr>
          <a:xfrm>
            <a:off x="1563009" y="2328162"/>
            <a:ext cx="715787"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66CF338-F493-9646-9977-3AD49A88FF23}"/>
              </a:ext>
            </a:extLst>
          </p:cNvPr>
          <p:cNvCxnSpPr/>
          <p:nvPr/>
        </p:nvCxnSpPr>
        <p:spPr>
          <a:xfrm>
            <a:off x="1576238" y="2640721"/>
            <a:ext cx="715787"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9FCF4C6-A646-3740-913A-E61CA7A374CE}"/>
              </a:ext>
            </a:extLst>
          </p:cNvPr>
          <p:cNvCxnSpPr/>
          <p:nvPr/>
        </p:nvCxnSpPr>
        <p:spPr>
          <a:xfrm>
            <a:off x="1576238" y="2950701"/>
            <a:ext cx="715787"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387C3F7-9F30-D14B-831B-B5A9D99344A9}"/>
              </a:ext>
            </a:extLst>
          </p:cNvPr>
          <p:cNvCxnSpPr/>
          <p:nvPr/>
        </p:nvCxnSpPr>
        <p:spPr>
          <a:xfrm>
            <a:off x="1576238" y="3263907"/>
            <a:ext cx="715787"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497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18196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80833" y="-3980834"/>
            <a:ext cx="1182335"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58B58C-EF26-0FED-04A3-D7E23FEB1E22}"/>
              </a:ext>
            </a:extLst>
          </p:cNvPr>
          <p:cNvSpPr>
            <a:spLocks noGrp="1"/>
          </p:cNvSpPr>
          <p:nvPr>
            <p:ph type="title"/>
          </p:nvPr>
        </p:nvSpPr>
        <p:spPr>
          <a:xfrm>
            <a:off x="483042" y="261834"/>
            <a:ext cx="8078673" cy="658297"/>
          </a:xfrm>
        </p:spPr>
        <p:txBody>
          <a:bodyPr vert="horz" lIns="91440" tIns="45720" rIns="91440" bIns="45720" rtlCol="0" anchor="ctr">
            <a:normAutofit/>
          </a:bodyPr>
          <a:lstStyle/>
          <a:p>
            <a:pPr algn="ctr" defTabSz="914400"/>
            <a:r>
              <a:rPr lang="en-US" sz="2800" kern="1200" dirty="0">
                <a:solidFill>
                  <a:srgbClr val="FFFFFF"/>
                </a:solidFill>
                <a:latin typeface="Montserrat" charset="0"/>
                <a:ea typeface="Montserrat" charset="0"/>
                <a:cs typeface="Montserrat" charset="0"/>
              </a:rPr>
              <a:t>No Value, Negative Multiple</a:t>
            </a:r>
          </a:p>
        </p:txBody>
      </p:sp>
      <p:graphicFrame>
        <p:nvGraphicFramePr>
          <p:cNvPr id="7" name="TextBox 4">
            <a:extLst>
              <a:ext uri="{FF2B5EF4-FFF2-40B4-BE49-F238E27FC236}">
                <a16:creationId xmlns:a16="http://schemas.microsoft.com/office/drawing/2014/main" id="{A0E4EABB-CDE7-86C5-3B6D-2524507ADC5A}"/>
              </a:ext>
            </a:extLst>
          </p:cNvPr>
          <p:cNvGraphicFramePr/>
          <p:nvPr>
            <p:extLst>
              <p:ext uri="{D42A27DB-BD31-4B8C-83A1-F6EECF244321}">
                <p14:modId xmlns:p14="http://schemas.microsoft.com/office/powerpoint/2010/main" val="910694347"/>
              </p:ext>
            </p:extLst>
          </p:nvPr>
        </p:nvGraphicFramePr>
        <p:xfrm>
          <a:off x="483042" y="1584434"/>
          <a:ext cx="8195871" cy="3144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070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a:extLst>
              <a:ext uri="{FF2B5EF4-FFF2-40B4-BE49-F238E27FC236}">
                <a16:creationId xmlns:a16="http://schemas.microsoft.com/office/drawing/2014/main" id="{F3B8EBE1-2970-8F41-A5A2-7EFB14A274D9}"/>
              </a:ext>
            </a:extLst>
          </p:cNvPr>
          <p:cNvSpPr/>
          <p:nvPr/>
        </p:nvSpPr>
        <p:spPr>
          <a:xfrm>
            <a:off x="804672" y="1143000"/>
            <a:ext cx="7671816" cy="2715768"/>
          </a:xfrm>
          <a:prstGeom prst="rightArrow">
            <a:avLst/>
          </a:prstGeom>
          <a:solidFill>
            <a:srgbClr val="3F56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424DB8E1-CDF0-3044-B82A-BE03B8076B06}"/>
              </a:ext>
            </a:extLst>
          </p:cNvPr>
          <p:cNvSpPr/>
          <p:nvPr/>
        </p:nvSpPr>
        <p:spPr>
          <a:xfrm>
            <a:off x="1261205" y="2271251"/>
            <a:ext cx="457200" cy="4754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a:extLst>
              <a:ext uri="{FF2B5EF4-FFF2-40B4-BE49-F238E27FC236}">
                <a16:creationId xmlns:a16="http://schemas.microsoft.com/office/drawing/2014/main" id="{9A809209-A872-E24A-BA83-747329525164}"/>
              </a:ext>
            </a:extLst>
          </p:cNvPr>
          <p:cNvSpPr txBox="1"/>
          <p:nvPr/>
        </p:nvSpPr>
        <p:spPr>
          <a:xfrm>
            <a:off x="1954371" y="1143001"/>
            <a:ext cx="4230645" cy="461665"/>
          </a:xfrm>
          <a:prstGeom prst="rect">
            <a:avLst/>
          </a:prstGeom>
          <a:noFill/>
        </p:spPr>
        <p:txBody>
          <a:bodyPr wrap="none" rtlCol="0">
            <a:spAutoFit/>
          </a:bodyPr>
          <a:lstStyle/>
          <a:p>
            <a:r>
              <a:rPr lang="en-US" sz="2400" dirty="0">
                <a:solidFill>
                  <a:srgbClr val="3F568A"/>
                </a:solidFill>
                <a:latin typeface="Montserrat" charset="0"/>
                <a:ea typeface="Montserrat" charset="0"/>
                <a:cs typeface="Montserrat" charset="0"/>
              </a:rPr>
              <a:t>The Trajectory of Planning</a:t>
            </a:r>
          </a:p>
        </p:txBody>
      </p:sp>
      <p:sp>
        <p:nvSpPr>
          <p:cNvPr id="7" name="TextBox 6">
            <a:extLst>
              <a:ext uri="{FF2B5EF4-FFF2-40B4-BE49-F238E27FC236}">
                <a16:creationId xmlns:a16="http://schemas.microsoft.com/office/drawing/2014/main" id="{4E13E551-0DF4-3D49-B475-DDDA83A7DA62}"/>
              </a:ext>
            </a:extLst>
          </p:cNvPr>
          <p:cNvSpPr txBox="1"/>
          <p:nvPr/>
        </p:nvSpPr>
        <p:spPr>
          <a:xfrm>
            <a:off x="1065126" y="3392425"/>
            <a:ext cx="914032" cy="461665"/>
          </a:xfrm>
          <a:prstGeom prst="rect">
            <a:avLst/>
          </a:prstGeom>
          <a:noFill/>
        </p:spPr>
        <p:txBody>
          <a:bodyPr wrap="none" rtlCol="0">
            <a:spAutoFit/>
          </a:bodyPr>
          <a:lstStyle/>
          <a:p>
            <a:pPr algn="ctr"/>
            <a:r>
              <a:rPr lang="en-US" sz="1200" b="1" dirty="0">
                <a:solidFill>
                  <a:srgbClr val="AB2154"/>
                </a:solidFill>
                <a:latin typeface="Montserrat" charset="0"/>
                <a:ea typeface="Montserrat" charset="0"/>
                <a:cs typeface="Montserrat" charset="0"/>
              </a:rPr>
              <a:t>Financial</a:t>
            </a:r>
          </a:p>
          <a:p>
            <a:pPr algn="ctr"/>
            <a:r>
              <a:rPr lang="en-US" sz="1200" b="1" dirty="0">
                <a:solidFill>
                  <a:srgbClr val="AB2154"/>
                </a:solidFill>
                <a:latin typeface="Montserrat" charset="0"/>
                <a:ea typeface="Montserrat" charset="0"/>
                <a:cs typeface="Montserrat" charset="0"/>
              </a:rPr>
              <a:t>Planning</a:t>
            </a:r>
          </a:p>
        </p:txBody>
      </p:sp>
      <p:sp>
        <p:nvSpPr>
          <p:cNvPr id="8" name="Oval 7">
            <a:extLst>
              <a:ext uri="{FF2B5EF4-FFF2-40B4-BE49-F238E27FC236}">
                <a16:creationId xmlns:a16="http://schemas.microsoft.com/office/drawing/2014/main" id="{9E9A61A8-3FE1-E34D-BCAA-6237F1E52DF7}"/>
              </a:ext>
            </a:extLst>
          </p:cNvPr>
          <p:cNvSpPr/>
          <p:nvPr/>
        </p:nvSpPr>
        <p:spPr>
          <a:xfrm>
            <a:off x="2674620" y="2271251"/>
            <a:ext cx="457200" cy="4754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56B899F-4C55-4A43-AD59-F077FB220858}"/>
              </a:ext>
            </a:extLst>
          </p:cNvPr>
          <p:cNvSpPr txBox="1"/>
          <p:nvPr/>
        </p:nvSpPr>
        <p:spPr>
          <a:xfrm>
            <a:off x="2220545" y="3374020"/>
            <a:ext cx="1475084" cy="461665"/>
          </a:xfrm>
          <a:prstGeom prst="rect">
            <a:avLst/>
          </a:prstGeom>
          <a:noFill/>
        </p:spPr>
        <p:txBody>
          <a:bodyPr wrap="none" rtlCol="0">
            <a:spAutoFit/>
          </a:bodyPr>
          <a:lstStyle/>
          <a:p>
            <a:pPr algn="ctr"/>
            <a:r>
              <a:rPr lang="en-US" sz="1200" b="1" dirty="0">
                <a:solidFill>
                  <a:srgbClr val="AB2154"/>
                </a:solidFill>
                <a:latin typeface="Montserrat" charset="0"/>
                <a:ea typeface="Montserrat" charset="0"/>
                <a:cs typeface="Montserrat" charset="0"/>
              </a:rPr>
              <a:t>Estate/Business</a:t>
            </a:r>
          </a:p>
          <a:p>
            <a:pPr algn="ctr"/>
            <a:r>
              <a:rPr lang="en-US" sz="1200" b="1" dirty="0">
                <a:solidFill>
                  <a:srgbClr val="AB2154"/>
                </a:solidFill>
                <a:latin typeface="Montserrat" charset="0"/>
                <a:ea typeface="Montserrat" charset="0"/>
                <a:cs typeface="Montserrat" charset="0"/>
              </a:rPr>
              <a:t>Planning</a:t>
            </a:r>
          </a:p>
        </p:txBody>
      </p:sp>
      <p:sp>
        <p:nvSpPr>
          <p:cNvPr id="10" name="Oval 9">
            <a:extLst>
              <a:ext uri="{FF2B5EF4-FFF2-40B4-BE49-F238E27FC236}">
                <a16:creationId xmlns:a16="http://schemas.microsoft.com/office/drawing/2014/main" id="{DC0AC0C9-8C8A-6640-A06B-80D5277B9A0E}"/>
              </a:ext>
            </a:extLst>
          </p:cNvPr>
          <p:cNvSpPr/>
          <p:nvPr/>
        </p:nvSpPr>
        <p:spPr>
          <a:xfrm>
            <a:off x="4251960" y="2271251"/>
            <a:ext cx="457200" cy="4754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AF53B4D7-830D-6841-AAE7-B025BCA94676}"/>
              </a:ext>
            </a:extLst>
          </p:cNvPr>
          <p:cNvSpPr txBox="1"/>
          <p:nvPr/>
        </p:nvSpPr>
        <p:spPr>
          <a:xfrm>
            <a:off x="4025949" y="3383222"/>
            <a:ext cx="909223" cy="461665"/>
          </a:xfrm>
          <a:prstGeom prst="rect">
            <a:avLst/>
          </a:prstGeom>
          <a:noFill/>
        </p:spPr>
        <p:txBody>
          <a:bodyPr wrap="none" rtlCol="0">
            <a:spAutoFit/>
          </a:bodyPr>
          <a:lstStyle/>
          <a:p>
            <a:pPr algn="ctr"/>
            <a:r>
              <a:rPr lang="en-US" sz="1200" b="1" dirty="0">
                <a:solidFill>
                  <a:srgbClr val="AB2154"/>
                </a:solidFill>
                <a:latin typeface="Montserrat" charset="0"/>
                <a:ea typeface="Montserrat" charset="0"/>
                <a:cs typeface="Montserrat" charset="0"/>
              </a:rPr>
              <a:t>Legacy</a:t>
            </a:r>
          </a:p>
          <a:p>
            <a:pPr algn="ctr"/>
            <a:r>
              <a:rPr lang="en-US" sz="1200" b="1" dirty="0">
                <a:solidFill>
                  <a:srgbClr val="AB2154"/>
                </a:solidFill>
                <a:latin typeface="Montserrat" charset="0"/>
                <a:ea typeface="Montserrat" charset="0"/>
                <a:cs typeface="Montserrat" charset="0"/>
              </a:rPr>
              <a:t>Planning</a:t>
            </a:r>
          </a:p>
        </p:txBody>
      </p:sp>
      <p:sp>
        <p:nvSpPr>
          <p:cNvPr id="12" name="Oval 11">
            <a:extLst>
              <a:ext uri="{FF2B5EF4-FFF2-40B4-BE49-F238E27FC236}">
                <a16:creationId xmlns:a16="http://schemas.microsoft.com/office/drawing/2014/main" id="{9204AC4D-3AA6-3F43-A0D2-855DC107115E}"/>
              </a:ext>
            </a:extLst>
          </p:cNvPr>
          <p:cNvSpPr/>
          <p:nvPr/>
        </p:nvSpPr>
        <p:spPr>
          <a:xfrm>
            <a:off x="5829300" y="2271251"/>
            <a:ext cx="457200" cy="4754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a:extLst>
              <a:ext uri="{FF2B5EF4-FFF2-40B4-BE49-F238E27FC236}">
                <a16:creationId xmlns:a16="http://schemas.microsoft.com/office/drawing/2014/main" id="{44F0AC64-B847-754D-9705-E4FD34C20274}"/>
              </a:ext>
            </a:extLst>
          </p:cNvPr>
          <p:cNvSpPr txBox="1"/>
          <p:nvPr/>
        </p:nvSpPr>
        <p:spPr>
          <a:xfrm>
            <a:off x="5444591" y="3374019"/>
            <a:ext cx="1226618" cy="646331"/>
          </a:xfrm>
          <a:prstGeom prst="rect">
            <a:avLst/>
          </a:prstGeom>
          <a:noFill/>
        </p:spPr>
        <p:txBody>
          <a:bodyPr wrap="none" rtlCol="0">
            <a:spAutoFit/>
          </a:bodyPr>
          <a:lstStyle/>
          <a:p>
            <a:pPr algn="ctr"/>
            <a:r>
              <a:rPr lang="en-US" sz="1200" b="1" dirty="0">
                <a:solidFill>
                  <a:srgbClr val="AB2154"/>
                </a:solidFill>
                <a:latin typeface="Montserrat" charset="0"/>
                <a:ea typeface="Montserrat" charset="0"/>
                <a:cs typeface="Montserrat" charset="0"/>
              </a:rPr>
              <a:t>Generational</a:t>
            </a:r>
          </a:p>
          <a:p>
            <a:pPr algn="ctr"/>
            <a:r>
              <a:rPr lang="en-US" sz="1200" b="1" dirty="0">
                <a:solidFill>
                  <a:srgbClr val="AB2154"/>
                </a:solidFill>
                <a:latin typeface="Montserrat" charset="0"/>
                <a:ea typeface="Montserrat" charset="0"/>
                <a:cs typeface="Montserrat" charset="0"/>
              </a:rPr>
              <a:t>Wealth</a:t>
            </a:r>
          </a:p>
          <a:p>
            <a:pPr algn="ctr"/>
            <a:r>
              <a:rPr lang="en-US" sz="1200" b="1" dirty="0">
                <a:solidFill>
                  <a:srgbClr val="AB2154"/>
                </a:solidFill>
                <a:latin typeface="Montserrat" charset="0"/>
                <a:ea typeface="Montserrat" charset="0"/>
                <a:cs typeface="Montserrat" charset="0"/>
              </a:rPr>
              <a:t>Planning</a:t>
            </a:r>
          </a:p>
        </p:txBody>
      </p:sp>
    </p:spTree>
    <p:extLst>
      <p:ext uri="{BB962C8B-B14F-4D97-AF65-F5344CB8AC3E}">
        <p14:creationId xmlns:p14="http://schemas.microsoft.com/office/powerpoint/2010/main" val="186572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p:bldP spid="10" grpId="0" animBg="1"/>
      <p:bldP spid="11" grpId="0"/>
      <p:bldP spid="12"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around a table looking at a computer&#10;&#10;Description automatically generated">
            <a:extLst>
              <a:ext uri="{FF2B5EF4-FFF2-40B4-BE49-F238E27FC236}">
                <a16:creationId xmlns:a16="http://schemas.microsoft.com/office/drawing/2014/main" id="{B80C9061-F8CF-6145-6800-D061A9128199}"/>
              </a:ext>
            </a:extLst>
          </p:cNvPr>
          <p:cNvPicPr>
            <a:picLocks noChangeAspect="1"/>
          </p:cNvPicPr>
          <p:nvPr/>
        </p:nvPicPr>
        <p:blipFill>
          <a:blip r:embed="rId2"/>
          <a:stretch>
            <a:fillRect/>
          </a:stretch>
        </p:blipFill>
        <p:spPr>
          <a:xfrm>
            <a:off x="0" y="0"/>
            <a:ext cx="9144000" cy="5141047"/>
          </a:xfrm>
          <a:prstGeom prst="rect">
            <a:avLst/>
          </a:prstGeom>
        </p:spPr>
      </p:pic>
      <p:sp>
        <p:nvSpPr>
          <p:cNvPr id="6" name="TextBox 5">
            <a:extLst>
              <a:ext uri="{FF2B5EF4-FFF2-40B4-BE49-F238E27FC236}">
                <a16:creationId xmlns:a16="http://schemas.microsoft.com/office/drawing/2014/main" id="{687A0F02-94BE-3949-8A0B-4C2A3EC1AE06}"/>
              </a:ext>
            </a:extLst>
          </p:cNvPr>
          <p:cNvSpPr txBox="1"/>
          <p:nvPr/>
        </p:nvSpPr>
        <p:spPr>
          <a:xfrm>
            <a:off x="40821" y="514609"/>
            <a:ext cx="4531179" cy="584775"/>
          </a:xfrm>
          <a:prstGeom prst="rect">
            <a:avLst/>
          </a:prstGeom>
          <a:noFill/>
        </p:spPr>
        <p:txBody>
          <a:bodyPr wrap="square" rtlCol="0">
            <a:spAutoFit/>
          </a:bodyPr>
          <a:lstStyle/>
          <a:p>
            <a:pPr algn="ctr"/>
            <a:r>
              <a:rPr lang="en-US" sz="1600" dirty="0">
                <a:solidFill>
                  <a:srgbClr val="3F568A"/>
                </a:solidFill>
                <a:latin typeface="Montserrat" charset="0"/>
                <a:ea typeface="Montserrat" charset="0"/>
                <a:cs typeface="Montserrat" charset="0"/>
              </a:rPr>
              <a:t>The earlier you share your depth and breadth of services, the better.</a:t>
            </a:r>
          </a:p>
        </p:txBody>
      </p:sp>
    </p:spTree>
    <p:extLst>
      <p:ext uri="{BB962C8B-B14F-4D97-AF65-F5344CB8AC3E}">
        <p14:creationId xmlns:p14="http://schemas.microsoft.com/office/powerpoint/2010/main" val="300661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C2562D-A6AC-6247-8D76-1755815B08FD}"/>
              </a:ext>
            </a:extLst>
          </p:cNvPr>
          <p:cNvSpPr/>
          <p:nvPr/>
        </p:nvSpPr>
        <p:spPr>
          <a:xfrm>
            <a:off x="4572000" y="0"/>
            <a:ext cx="4570809" cy="5143500"/>
          </a:xfrm>
          <a:prstGeom prst="rect">
            <a:avLst/>
          </a:prstGeom>
          <a:solidFill>
            <a:srgbClr val="3F5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7" name="TextBox 6">
            <a:extLst>
              <a:ext uri="{FF2B5EF4-FFF2-40B4-BE49-F238E27FC236}">
                <a16:creationId xmlns:a16="http://schemas.microsoft.com/office/drawing/2014/main" id="{07C7D7D0-5310-684B-BEA4-8553714F1BA8}"/>
              </a:ext>
            </a:extLst>
          </p:cNvPr>
          <p:cNvSpPr txBox="1"/>
          <p:nvPr/>
        </p:nvSpPr>
        <p:spPr>
          <a:xfrm>
            <a:off x="5220828" y="1511296"/>
            <a:ext cx="3417570" cy="2146742"/>
          </a:xfrm>
          <a:prstGeom prst="rect">
            <a:avLst/>
          </a:prstGeom>
          <a:noFill/>
          <a:ln>
            <a:noFill/>
          </a:ln>
        </p:spPr>
        <p:txBody>
          <a:bodyPr wrap="square" rtlCol="0">
            <a:spAutoFit/>
          </a:bodyPr>
          <a:lstStyle/>
          <a:p>
            <a:r>
              <a:rPr lang="en-US" sz="2700" spc="225" dirty="0">
                <a:solidFill>
                  <a:schemeClr val="bg1"/>
                </a:solidFill>
                <a:latin typeface="Montserrat" charset="0"/>
                <a:ea typeface="Montserrat" charset="0"/>
                <a:cs typeface="Montserrat" charset="0"/>
              </a:rPr>
              <a:t>THE LEGACY GENERATIONAL WEALTH SYSTEM™</a:t>
            </a:r>
            <a:endParaRPr lang="en-US" sz="3938" spc="225" dirty="0">
              <a:solidFill>
                <a:schemeClr val="bg1"/>
              </a:solidFill>
              <a:latin typeface="Montserrat" charset="0"/>
              <a:ea typeface="Montserrat" charset="0"/>
              <a:cs typeface="Montserrat" charset="0"/>
            </a:endParaRPr>
          </a:p>
          <a:p>
            <a:endParaRPr lang="en-US" sz="1050" spc="225" dirty="0">
              <a:solidFill>
                <a:schemeClr val="bg1"/>
              </a:solidFill>
              <a:latin typeface="Montserrat" charset="0"/>
              <a:ea typeface="Montserrat" charset="0"/>
              <a:cs typeface="Montserrat" charset="0"/>
            </a:endParaRPr>
          </a:p>
          <a:p>
            <a:r>
              <a:rPr lang="en-US" sz="800" dirty="0">
                <a:solidFill>
                  <a:schemeClr val="bg1"/>
                </a:solidFill>
                <a:latin typeface="Montserrat" charset="0"/>
                <a:ea typeface="Montserrat" charset="0"/>
                <a:cs typeface="Montserrat" charset="0"/>
              </a:rPr>
              <a:t>A framework for making wise choices that will serve you for a lifetime.</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295"/>
          <a:stretch/>
        </p:blipFill>
        <p:spPr>
          <a:xfrm>
            <a:off x="176628" y="94866"/>
            <a:ext cx="4255792" cy="4953769"/>
          </a:xfrm>
          <a:prstGeom prst="rect">
            <a:avLst/>
          </a:prstGeom>
        </p:spPr>
      </p:pic>
    </p:spTree>
    <p:extLst>
      <p:ext uri="{BB962C8B-B14F-4D97-AF65-F5344CB8AC3E}">
        <p14:creationId xmlns:p14="http://schemas.microsoft.com/office/powerpoint/2010/main" val="1510316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7219" y="1589810"/>
            <a:ext cx="2493818" cy="2971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0" name="Rectangle 19"/>
          <p:cNvSpPr/>
          <p:nvPr/>
        </p:nvSpPr>
        <p:spPr>
          <a:xfrm>
            <a:off x="3326283" y="1589810"/>
            <a:ext cx="2493818" cy="2971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1" name="Rectangle 20"/>
          <p:cNvSpPr/>
          <p:nvPr/>
        </p:nvSpPr>
        <p:spPr>
          <a:xfrm>
            <a:off x="6225347" y="1589810"/>
            <a:ext cx="2493818" cy="2971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3" name="Picture Placeholder 2"/>
          <p:cNvSpPr>
            <a:spLocks noGrp="1"/>
          </p:cNvSpPr>
          <p:nvPr>
            <p:ph type="pic" sz="quarter" idx="13"/>
          </p:nvPr>
        </p:nvSpPr>
        <p:spPr>
          <a:solidFill>
            <a:srgbClr val="3F568A"/>
          </a:solidFill>
        </p:spPr>
      </p:sp>
      <p:sp>
        <p:nvSpPr>
          <p:cNvPr id="4" name="Picture Placeholder 3"/>
          <p:cNvSpPr>
            <a:spLocks noGrp="1"/>
          </p:cNvSpPr>
          <p:nvPr>
            <p:ph type="pic" sz="quarter" idx="11"/>
          </p:nvPr>
        </p:nvSpPr>
        <p:spPr>
          <a:solidFill>
            <a:srgbClr val="AB2154"/>
          </a:solidFill>
        </p:spPr>
      </p:sp>
      <p:sp>
        <p:nvSpPr>
          <p:cNvPr id="6" name="Picture Placeholder 5"/>
          <p:cNvSpPr>
            <a:spLocks noGrp="1"/>
          </p:cNvSpPr>
          <p:nvPr>
            <p:ph type="pic" sz="quarter" idx="12"/>
          </p:nvPr>
        </p:nvSpPr>
        <p:spPr>
          <a:solidFill>
            <a:srgbClr val="EAB058"/>
          </a:solidFill>
        </p:spPr>
      </p:sp>
      <p:sp>
        <p:nvSpPr>
          <p:cNvPr id="16" name="TextBox 15"/>
          <p:cNvSpPr txBox="1"/>
          <p:nvPr/>
        </p:nvSpPr>
        <p:spPr>
          <a:xfrm>
            <a:off x="2208046" y="521252"/>
            <a:ext cx="4738798" cy="473206"/>
          </a:xfrm>
          <a:prstGeom prst="rect">
            <a:avLst/>
          </a:prstGeom>
          <a:noFill/>
        </p:spPr>
        <p:txBody>
          <a:bodyPr wrap="none" rtlCol="0">
            <a:spAutoFit/>
          </a:bodyPr>
          <a:lstStyle/>
          <a:p>
            <a:pPr algn="ctr"/>
            <a:r>
              <a:rPr lang="en-US" sz="2475" spc="225" dirty="0">
                <a:solidFill>
                  <a:srgbClr val="3F568A"/>
                </a:solidFill>
                <a:latin typeface="Montserrat" charset="0"/>
                <a:ea typeface="Montserrat" charset="0"/>
                <a:cs typeface="Montserrat" charset="0"/>
              </a:rPr>
              <a:t>TODAY’S MEETING PLAN</a:t>
            </a:r>
            <a:endParaRPr lang="en-US" sz="3600" spc="225" dirty="0">
              <a:solidFill>
                <a:srgbClr val="3F568A"/>
              </a:solidFill>
              <a:latin typeface="Montserrat" charset="0"/>
              <a:ea typeface="Montserrat" charset="0"/>
              <a:cs typeface="Montserrat" charset="0"/>
            </a:endParaRPr>
          </a:p>
        </p:txBody>
      </p:sp>
      <p:sp>
        <p:nvSpPr>
          <p:cNvPr id="22" name="Rectangle 21"/>
          <p:cNvSpPr/>
          <p:nvPr/>
        </p:nvSpPr>
        <p:spPr>
          <a:xfrm>
            <a:off x="576847" y="1768117"/>
            <a:ext cx="2194562" cy="2615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3" name="Rectangle 22"/>
          <p:cNvSpPr/>
          <p:nvPr/>
        </p:nvSpPr>
        <p:spPr>
          <a:xfrm>
            <a:off x="3475912" y="1768117"/>
            <a:ext cx="2194562" cy="2615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4" name="Rectangle 23"/>
          <p:cNvSpPr/>
          <p:nvPr/>
        </p:nvSpPr>
        <p:spPr>
          <a:xfrm>
            <a:off x="6374976" y="1773312"/>
            <a:ext cx="2194562" cy="2615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nvGrpSpPr>
          <p:cNvPr id="39" name="Group 38"/>
          <p:cNvGrpSpPr/>
          <p:nvPr/>
        </p:nvGrpSpPr>
        <p:grpSpPr>
          <a:xfrm>
            <a:off x="891461" y="2584748"/>
            <a:ext cx="1566812" cy="1486664"/>
            <a:chOff x="2401763" y="6643280"/>
            <a:chExt cx="4178165" cy="3964437"/>
          </a:xfrm>
        </p:grpSpPr>
        <p:sp>
          <p:nvSpPr>
            <p:cNvPr id="25" name="Shape 2539"/>
            <p:cNvSpPr/>
            <p:nvPr/>
          </p:nvSpPr>
          <p:spPr>
            <a:xfrm>
              <a:off x="3950198" y="6643280"/>
              <a:ext cx="1081296" cy="737248"/>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2"/>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3F568A"/>
                </a:solidFill>
              </a:endParaRPr>
            </a:p>
          </p:txBody>
        </p:sp>
        <p:sp>
          <p:nvSpPr>
            <p:cNvPr id="27" name="TextBox 26"/>
            <p:cNvSpPr txBox="1"/>
            <p:nvPr/>
          </p:nvSpPr>
          <p:spPr>
            <a:xfrm>
              <a:off x="2972848" y="7941965"/>
              <a:ext cx="3018776" cy="738664"/>
            </a:xfrm>
            <a:prstGeom prst="rect">
              <a:avLst/>
            </a:prstGeom>
            <a:noFill/>
          </p:spPr>
          <p:txBody>
            <a:bodyPr wrap="none" rtlCol="0">
              <a:spAutoFit/>
            </a:bodyPr>
            <a:lstStyle/>
            <a:p>
              <a:pPr algn="ctr"/>
              <a:r>
                <a:rPr lang="en-US" sz="1200" spc="225" dirty="0">
                  <a:solidFill>
                    <a:srgbClr val="3F568A"/>
                  </a:solidFill>
                  <a:latin typeface="Montserrat" charset="0"/>
                  <a:ea typeface="Montserrat" charset="0"/>
                  <a:cs typeface="Montserrat" charset="0"/>
                </a:rPr>
                <a:t>CONTEXT</a:t>
              </a:r>
              <a:endParaRPr lang="en-US" spc="225" dirty="0">
                <a:solidFill>
                  <a:srgbClr val="3F568A"/>
                </a:solidFill>
                <a:latin typeface="Montserrat" charset="0"/>
                <a:ea typeface="Montserrat" charset="0"/>
                <a:cs typeface="Montserrat" charset="0"/>
              </a:endParaRPr>
            </a:p>
          </p:txBody>
        </p:sp>
        <p:sp>
          <p:nvSpPr>
            <p:cNvPr id="28" name="TextBox 27"/>
            <p:cNvSpPr txBox="1"/>
            <p:nvPr/>
          </p:nvSpPr>
          <p:spPr>
            <a:xfrm>
              <a:off x="2401763" y="8699501"/>
              <a:ext cx="4178165" cy="1908216"/>
            </a:xfrm>
            <a:prstGeom prst="rect">
              <a:avLst/>
            </a:prstGeom>
            <a:noFill/>
          </p:spPr>
          <p:txBody>
            <a:bodyPr wrap="square" rtlCol="0">
              <a:spAutoFit/>
            </a:bodyPr>
            <a:lstStyle/>
            <a:p>
              <a:pPr algn="ctr">
                <a:lnSpc>
                  <a:spcPct val="150000"/>
                </a:lnSpc>
              </a:pPr>
              <a:r>
                <a:rPr lang="en-US" sz="675" spc="113" dirty="0">
                  <a:solidFill>
                    <a:srgbClr val="3F568A"/>
                  </a:solidFill>
                  <a:latin typeface="Montserrat Light" charset="0"/>
                  <a:ea typeface="Montserrat Light" charset="0"/>
                  <a:cs typeface="Montserrat Light" charset="0"/>
                </a:rPr>
                <a:t>There’s a big opportunity to help families successfully plan across generations.</a:t>
              </a:r>
            </a:p>
          </p:txBody>
        </p:sp>
      </p:grpSp>
      <p:grpSp>
        <p:nvGrpSpPr>
          <p:cNvPr id="40" name="Group 39"/>
          <p:cNvGrpSpPr/>
          <p:nvPr/>
        </p:nvGrpSpPr>
        <p:grpSpPr>
          <a:xfrm>
            <a:off x="3797551" y="2574358"/>
            <a:ext cx="1566812" cy="1198826"/>
            <a:chOff x="10068210" y="6643280"/>
            <a:chExt cx="4178165" cy="3196868"/>
          </a:xfrm>
        </p:grpSpPr>
        <p:sp>
          <p:nvSpPr>
            <p:cNvPr id="26" name="Shape 2587"/>
            <p:cNvSpPr/>
            <p:nvPr/>
          </p:nvSpPr>
          <p:spPr>
            <a:xfrm>
              <a:off x="11598390" y="6643280"/>
              <a:ext cx="1081296" cy="1081296"/>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tx2"/>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3F568A"/>
                </a:solidFill>
              </a:endParaRPr>
            </a:p>
          </p:txBody>
        </p:sp>
        <p:sp>
          <p:nvSpPr>
            <p:cNvPr id="29" name="TextBox 28"/>
            <p:cNvSpPr txBox="1"/>
            <p:nvPr/>
          </p:nvSpPr>
          <p:spPr>
            <a:xfrm>
              <a:off x="10555943" y="8005394"/>
              <a:ext cx="3185488" cy="738664"/>
            </a:xfrm>
            <a:prstGeom prst="rect">
              <a:avLst/>
            </a:prstGeom>
            <a:noFill/>
          </p:spPr>
          <p:txBody>
            <a:bodyPr wrap="none" rtlCol="0">
              <a:spAutoFit/>
            </a:bodyPr>
            <a:lstStyle/>
            <a:p>
              <a:pPr algn="ctr"/>
              <a:r>
                <a:rPr lang="en-US" sz="1200" spc="225" dirty="0">
                  <a:solidFill>
                    <a:srgbClr val="3F568A"/>
                  </a:solidFill>
                  <a:latin typeface="Montserrat" charset="0"/>
                  <a:ea typeface="Montserrat" charset="0"/>
                  <a:cs typeface="Montserrat" charset="0"/>
                </a:rPr>
                <a:t>PROBLEM</a:t>
              </a:r>
              <a:endParaRPr lang="en-US" spc="225" dirty="0">
                <a:solidFill>
                  <a:srgbClr val="3F568A"/>
                </a:solidFill>
                <a:latin typeface="Montserrat" charset="0"/>
                <a:ea typeface="Montserrat" charset="0"/>
                <a:cs typeface="Montserrat" charset="0"/>
              </a:endParaRPr>
            </a:p>
          </p:txBody>
        </p:sp>
        <p:sp>
          <p:nvSpPr>
            <p:cNvPr id="30" name="TextBox 29"/>
            <p:cNvSpPr txBox="1"/>
            <p:nvPr/>
          </p:nvSpPr>
          <p:spPr>
            <a:xfrm>
              <a:off x="10068210" y="8762930"/>
              <a:ext cx="4178165" cy="1077218"/>
            </a:xfrm>
            <a:prstGeom prst="rect">
              <a:avLst/>
            </a:prstGeom>
            <a:noFill/>
          </p:spPr>
          <p:txBody>
            <a:bodyPr wrap="square" rtlCol="0">
              <a:spAutoFit/>
            </a:bodyPr>
            <a:lstStyle/>
            <a:p>
              <a:pPr algn="ctr">
                <a:lnSpc>
                  <a:spcPct val="150000"/>
                </a:lnSpc>
              </a:pPr>
              <a:r>
                <a:rPr lang="en-US" sz="675" spc="113" dirty="0">
                  <a:solidFill>
                    <a:srgbClr val="3F568A"/>
                  </a:solidFill>
                  <a:latin typeface="Montserrat Light" charset="0"/>
                  <a:ea typeface="Montserrat Light" charset="0"/>
                  <a:cs typeface="Montserrat Light" charset="0"/>
                </a:rPr>
                <a:t>Statistically speaking, it has not gone well.</a:t>
              </a:r>
            </a:p>
          </p:txBody>
        </p:sp>
      </p:grpSp>
      <p:sp>
        <p:nvSpPr>
          <p:cNvPr id="32" name="Shape 2591"/>
          <p:cNvSpPr/>
          <p:nvPr/>
        </p:nvSpPr>
        <p:spPr>
          <a:xfrm>
            <a:off x="7260804" y="2545262"/>
            <a:ext cx="405486" cy="405486"/>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tx2"/>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35" name="TextBox 34"/>
          <p:cNvSpPr txBox="1"/>
          <p:nvPr/>
        </p:nvSpPr>
        <p:spPr>
          <a:xfrm>
            <a:off x="6982898" y="3136540"/>
            <a:ext cx="968535" cy="276999"/>
          </a:xfrm>
          <a:prstGeom prst="rect">
            <a:avLst/>
          </a:prstGeom>
          <a:noFill/>
        </p:spPr>
        <p:txBody>
          <a:bodyPr wrap="none" rtlCol="0">
            <a:spAutoFit/>
          </a:bodyPr>
          <a:lstStyle/>
          <a:p>
            <a:pPr algn="ctr"/>
            <a:r>
              <a:rPr lang="en-US" sz="1200" spc="225" dirty="0">
                <a:solidFill>
                  <a:srgbClr val="3F568A"/>
                </a:solidFill>
                <a:latin typeface="Montserrat" charset="0"/>
                <a:ea typeface="Montserrat" charset="0"/>
                <a:cs typeface="Montserrat" charset="0"/>
              </a:rPr>
              <a:t>ACTION</a:t>
            </a:r>
            <a:endParaRPr lang="en-US" spc="225" dirty="0">
              <a:solidFill>
                <a:srgbClr val="3F568A"/>
              </a:solidFill>
              <a:latin typeface="Montserrat" charset="0"/>
              <a:ea typeface="Montserrat" charset="0"/>
              <a:cs typeface="Montserrat" charset="0"/>
            </a:endParaRPr>
          </a:p>
        </p:txBody>
      </p:sp>
      <p:sp>
        <p:nvSpPr>
          <p:cNvPr id="36" name="TextBox 35"/>
          <p:cNvSpPr txBox="1"/>
          <p:nvPr/>
        </p:nvSpPr>
        <p:spPr>
          <a:xfrm>
            <a:off x="6686987" y="3420615"/>
            <a:ext cx="1566812" cy="853823"/>
          </a:xfrm>
          <a:prstGeom prst="rect">
            <a:avLst/>
          </a:prstGeom>
          <a:noFill/>
        </p:spPr>
        <p:txBody>
          <a:bodyPr wrap="square" rtlCol="0">
            <a:spAutoFit/>
          </a:bodyPr>
          <a:lstStyle/>
          <a:p>
            <a:pPr algn="ctr">
              <a:lnSpc>
                <a:spcPct val="150000"/>
              </a:lnSpc>
            </a:pPr>
            <a:r>
              <a:rPr lang="en-US" sz="675" spc="113" dirty="0">
                <a:solidFill>
                  <a:srgbClr val="3F568A"/>
                </a:solidFill>
                <a:latin typeface="Montserrat Light" charset="0"/>
                <a:ea typeface="Montserrat Light" charset="0"/>
                <a:cs typeface="Montserrat Light" charset="0"/>
              </a:rPr>
              <a:t>The Legacy Generational Wealth System™ and supporting tools will enhance your success and credibility.</a:t>
            </a:r>
          </a:p>
        </p:txBody>
      </p:sp>
    </p:spTree>
    <p:extLst>
      <p:ext uri="{BB962C8B-B14F-4D97-AF65-F5344CB8AC3E}">
        <p14:creationId xmlns:p14="http://schemas.microsoft.com/office/powerpoint/2010/main" val="1690719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Fihian-Cover.gif">
            <a:extLst>
              <a:ext uri="{FF2B5EF4-FFF2-40B4-BE49-F238E27FC236}">
                <a16:creationId xmlns:a16="http://schemas.microsoft.com/office/drawing/2014/main" id="{B16511C3-5EA8-0A88-42F3-E68EAE947FD0}"/>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4537" y="2372361"/>
            <a:ext cx="1499229" cy="2204139"/>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D994BC14-343E-6873-536E-752D4067E7BF}"/>
              </a:ext>
            </a:extLst>
          </p:cNvPr>
          <p:cNvSpPr txBox="1"/>
          <p:nvPr/>
        </p:nvSpPr>
        <p:spPr>
          <a:xfrm>
            <a:off x="5961527" y="837959"/>
            <a:ext cx="2985247" cy="1323439"/>
          </a:xfrm>
          <a:prstGeom prst="rect">
            <a:avLst/>
          </a:prstGeom>
          <a:noFill/>
        </p:spPr>
        <p:txBody>
          <a:bodyPr wrap="square" rtlCol="0">
            <a:spAutoFit/>
          </a:bodyPr>
          <a:lstStyle/>
          <a:p>
            <a:pPr algn="ctr"/>
            <a:r>
              <a:rPr lang="en-US" sz="1600" dirty="0">
                <a:solidFill>
                  <a:srgbClr val="3F568A"/>
                </a:solidFill>
                <a:latin typeface="Montserrat" charset="0"/>
                <a:ea typeface="Montserrat" charset="0"/>
                <a:cs typeface="Montserrat" charset="0"/>
              </a:rPr>
              <a:t>Strategies designed to help advisors get on their client’s side of the table, ultimately becoming the most trusted.</a:t>
            </a:r>
          </a:p>
        </p:txBody>
      </p:sp>
      <p:pic>
        <p:nvPicPr>
          <p:cNvPr id="7" name="Picture 6">
            <a:extLst>
              <a:ext uri="{FF2B5EF4-FFF2-40B4-BE49-F238E27FC236}">
                <a16:creationId xmlns:a16="http://schemas.microsoft.com/office/drawing/2014/main" id="{BF290E16-4F5E-42B3-83EA-760DAC996C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124" y="837959"/>
            <a:ext cx="5538055" cy="3813944"/>
          </a:xfrm>
          <a:prstGeom prst="rect">
            <a:avLst/>
          </a:prstGeom>
          <a:ln>
            <a:solidFill>
              <a:srgbClr val="3F568A"/>
            </a:solidFill>
          </a:ln>
        </p:spPr>
      </p:pic>
      <p:sp>
        <p:nvSpPr>
          <p:cNvPr id="6" name="Right Arrow 5"/>
          <p:cNvSpPr/>
          <p:nvPr/>
        </p:nvSpPr>
        <p:spPr>
          <a:xfrm rot="10800000">
            <a:off x="4716692" y="3382098"/>
            <a:ext cx="521109" cy="184666"/>
          </a:xfrm>
          <a:prstGeom prst="rightArrow">
            <a:avLst/>
          </a:prstGeom>
          <a:solidFill>
            <a:srgbClr val="AB2154"/>
          </a:solidFill>
          <a:ln>
            <a:solidFill>
              <a:srgbClr val="AB215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B2154"/>
              </a:solidFill>
            </a:endParaRPr>
          </a:p>
        </p:txBody>
      </p:sp>
      <p:sp>
        <p:nvSpPr>
          <p:cNvPr id="5" name="TextBox 4"/>
          <p:cNvSpPr txBox="1"/>
          <p:nvPr/>
        </p:nvSpPr>
        <p:spPr>
          <a:xfrm>
            <a:off x="3795335" y="3289765"/>
            <a:ext cx="655116" cy="369332"/>
          </a:xfrm>
          <a:prstGeom prst="rect">
            <a:avLst/>
          </a:prstGeom>
          <a:noFill/>
        </p:spPr>
        <p:txBody>
          <a:bodyPr wrap="none" rtlCol="0">
            <a:spAutoFit/>
          </a:bodyPr>
          <a:lstStyle/>
          <a:p>
            <a:r>
              <a:rPr lang="en-US" dirty="0">
                <a:latin typeface="Helvetica"/>
                <a:cs typeface="Helvetica"/>
              </a:rPr>
              <a:t>MTA</a:t>
            </a:r>
          </a:p>
        </p:txBody>
      </p:sp>
      <p:sp>
        <p:nvSpPr>
          <p:cNvPr id="4" name="TextBox 3"/>
          <p:cNvSpPr txBox="1"/>
          <p:nvPr/>
        </p:nvSpPr>
        <p:spPr>
          <a:xfrm>
            <a:off x="4716692" y="3566765"/>
            <a:ext cx="678391" cy="577081"/>
          </a:xfrm>
          <a:prstGeom prst="rect">
            <a:avLst/>
          </a:prstGeom>
          <a:noFill/>
        </p:spPr>
        <p:txBody>
          <a:bodyPr wrap="none" rtlCol="0">
            <a:spAutoFit/>
          </a:bodyPr>
          <a:lstStyle/>
          <a:p>
            <a:pPr algn="ctr"/>
            <a:r>
              <a:rPr lang="en-US" sz="1050" dirty="0">
                <a:solidFill>
                  <a:srgbClr val="AB2154"/>
                </a:solidFill>
                <a:latin typeface="Helvetica"/>
                <a:cs typeface="Helvetica"/>
              </a:rPr>
              <a:t>Most </a:t>
            </a:r>
          </a:p>
          <a:p>
            <a:pPr algn="ctr"/>
            <a:r>
              <a:rPr lang="en-US" sz="1050" dirty="0">
                <a:solidFill>
                  <a:srgbClr val="AB2154"/>
                </a:solidFill>
                <a:latin typeface="Helvetica"/>
                <a:cs typeface="Helvetica"/>
              </a:rPr>
              <a:t>Trusted </a:t>
            </a:r>
          </a:p>
          <a:p>
            <a:pPr algn="ctr"/>
            <a:r>
              <a:rPr lang="en-US" sz="1050" dirty="0">
                <a:solidFill>
                  <a:srgbClr val="AB2154"/>
                </a:solidFill>
                <a:latin typeface="Helvetica"/>
                <a:cs typeface="Helvetica"/>
              </a:rPr>
              <a:t>Advisor</a:t>
            </a:r>
          </a:p>
        </p:txBody>
      </p:sp>
    </p:spTree>
    <p:extLst>
      <p:ext uri="{BB962C8B-B14F-4D97-AF65-F5344CB8AC3E}">
        <p14:creationId xmlns:p14="http://schemas.microsoft.com/office/powerpoint/2010/main" val="839027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00075" y="1118507"/>
            <a:ext cx="2500312"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C0CE716-21D4-8847-A9FC-6F7CEE447CBA}"/>
              </a:ext>
            </a:extLst>
          </p:cNvPr>
          <p:cNvSpPr txBox="1"/>
          <p:nvPr/>
        </p:nvSpPr>
        <p:spPr>
          <a:xfrm>
            <a:off x="771525" y="1475449"/>
            <a:ext cx="1971675" cy="1910443"/>
          </a:xfrm>
          <a:prstGeom prst="rect">
            <a:avLst/>
          </a:prstGeom>
          <a:noFill/>
        </p:spPr>
        <p:txBody>
          <a:bodyPr vert="horz" lIns="91440" tIns="45720" rIns="91440" bIns="45720" rtlCol="0" anchor="ctr">
            <a:normAutofit lnSpcReduction="10000"/>
          </a:bodyPr>
          <a:lstStyle/>
          <a:p>
            <a:pPr algn="ctr">
              <a:lnSpc>
                <a:spcPct val="90000"/>
              </a:lnSpc>
              <a:spcBef>
                <a:spcPct val="0"/>
              </a:spcBef>
              <a:spcAft>
                <a:spcPts val="600"/>
              </a:spcAft>
            </a:pPr>
            <a:r>
              <a:rPr lang="en-US" sz="1900" kern="1200" dirty="0">
                <a:solidFill>
                  <a:srgbClr val="FFFFFF"/>
                </a:solidFill>
                <a:latin typeface="Montserrat" charset="0"/>
                <a:ea typeface="Montserrat" charset="0"/>
                <a:cs typeface="Montserrat" charset="0"/>
              </a:rPr>
              <a:t>The goal is to create profitable growth and purposeful retention of clients</a:t>
            </a:r>
          </a:p>
        </p:txBody>
      </p:sp>
      <p:pic>
        <p:nvPicPr>
          <p:cNvPr id="5" name="Picture 4" descr="Chart, bubble chart&#10;&#10;Description automatically generated">
            <a:extLst>
              <a:ext uri="{FF2B5EF4-FFF2-40B4-BE49-F238E27FC236}">
                <a16:creationId xmlns:a16="http://schemas.microsoft.com/office/drawing/2014/main" id="{C263063A-B931-1045-8A04-273680BDC8BA}"/>
              </a:ext>
            </a:extLst>
          </p:cNvPr>
          <p:cNvPicPr>
            <a:picLocks noChangeAspect="1"/>
          </p:cNvPicPr>
          <p:nvPr/>
        </p:nvPicPr>
        <p:blipFill>
          <a:blip r:embed="rId2"/>
          <a:stretch>
            <a:fillRect/>
          </a:stretch>
        </p:blipFill>
        <p:spPr>
          <a:xfrm>
            <a:off x="3582987" y="1560128"/>
            <a:ext cx="5085525" cy="2021496"/>
          </a:xfrm>
          <a:prstGeom prst="rect">
            <a:avLst/>
          </a:prstGeom>
        </p:spPr>
      </p:pic>
      <p:sp>
        <p:nvSpPr>
          <p:cNvPr id="6" name="TextBox 5">
            <a:extLst>
              <a:ext uri="{FF2B5EF4-FFF2-40B4-BE49-F238E27FC236}">
                <a16:creationId xmlns:a16="http://schemas.microsoft.com/office/drawing/2014/main" id="{D9E66127-779B-D34F-BD7C-5C415CAF3C50}"/>
              </a:ext>
            </a:extLst>
          </p:cNvPr>
          <p:cNvSpPr txBox="1"/>
          <p:nvPr/>
        </p:nvSpPr>
        <p:spPr>
          <a:xfrm>
            <a:off x="1199609" y="302895"/>
            <a:ext cx="6564618" cy="400110"/>
          </a:xfrm>
          <a:prstGeom prst="rect">
            <a:avLst/>
          </a:prstGeom>
          <a:noFill/>
        </p:spPr>
        <p:txBody>
          <a:bodyPr wrap="none" rtlCol="0">
            <a:spAutoFit/>
          </a:bodyPr>
          <a:lstStyle/>
          <a:p>
            <a:r>
              <a:rPr lang="en-US" sz="2000" dirty="0">
                <a:solidFill>
                  <a:srgbClr val="3F568A"/>
                </a:solidFill>
                <a:latin typeface="Montserrat" charset="0"/>
                <a:ea typeface="Montserrat" charset="0"/>
                <a:cs typeface="Montserrat" charset="0"/>
              </a:rPr>
              <a:t>The Evolution of Segmentation: </a:t>
            </a:r>
            <a:r>
              <a:rPr lang="en-US" sz="2000" b="1" dirty="0">
                <a:solidFill>
                  <a:srgbClr val="3F568A"/>
                </a:solidFill>
                <a:latin typeface="Montserrat" charset="0"/>
                <a:ea typeface="Montserrat" charset="0"/>
                <a:cs typeface="Montserrat" charset="0"/>
              </a:rPr>
              <a:t>Client Clustering</a:t>
            </a:r>
          </a:p>
        </p:txBody>
      </p:sp>
    </p:spTree>
    <p:extLst>
      <p:ext uri="{BB962C8B-B14F-4D97-AF65-F5344CB8AC3E}">
        <p14:creationId xmlns:p14="http://schemas.microsoft.com/office/powerpoint/2010/main" val="3147463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032368-08B9-3742-8AE5-1D5A20F61C9D}"/>
              </a:ext>
            </a:extLst>
          </p:cNvPr>
          <p:cNvSpPr txBox="1"/>
          <p:nvPr/>
        </p:nvSpPr>
        <p:spPr>
          <a:xfrm>
            <a:off x="753036" y="1676894"/>
            <a:ext cx="7539317" cy="1384995"/>
          </a:xfrm>
          <a:prstGeom prst="rect">
            <a:avLst/>
          </a:prstGeom>
          <a:noFill/>
        </p:spPr>
        <p:txBody>
          <a:bodyPr wrap="square" rtlCol="0">
            <a:spAutoFit/>
          </a:bodyPr>
          <a:lstStyle/>
          <a:p>
            <a:pPr algn="ctr"/>
            <a:r>
              <a:rPr lang="en-US" sz="2800" i="1" dirty="0">
                <a:solidFill>
                  <a:srgbClr val="3F568A"/>
                </a:solidFill>
                <a:latin typeface="Montserrat" charset="0"/>
                <a:ea typeface="Montserrat" charset="0"/>
                <a:cs typeface="Montserrat" charset="0"/>
              </a:rPr>
              <a:t>“At the end of the day, people won't remember what you said or did, they will remember how you made them feel.”</a:t>
            </a:r>
          </a:p>
        </p:txBody>
      </p:sp>
      <p:sp>
        <p:nvSpPr>
          <p:cNvPr id="3" name="TextBox 2">
            <a:extLst>
              <a:ext uri="{FF2B5EF4-FFF2-40B4-BE49-F238E27FC236}">
                <a16:creationId xmlns:a16="http://schemas.microsoft.com/office/drawing/2014/main" id="{165E9F46-807F-5A45-A54A-99E382F395AE}"/>
              </a:ext>
            </a:extLst>
          </p:cNvPr>
          <p:cNvSpPr txBox="1"/>
          <p:nvPr/>
        </p:nvSpPr>
        <p:spPr>
          <a:xfrm>
            <a:off x="5905590" y="3709928"/>
            <a:ext cx="1723933" cy="369332"/>
          </a:xfrm>
          <a:prstGeom prst="rect">
            <a:avLst/>
          </a:prstGeom>
          <a:noFill/>
        </p:spPr>
        <p:txBody>
          <a:bodyPr wrap="none" rtlCol="0">
            <a:spAutoFit/>
          </a:bodyPr>
          <a:lstStyle/>
          <a:p>
            <a:r>
              <a:rPr lang="en-US" dirty="0">
                <a:solidFill>
                  <a:srgbClr val="AB2154"/>
                </a:solidFill>
                <a:latin typeface="Helvetica"/>
                <a:cs typeface="Helvetica"/>
              </a:rPr>
              <a:t>-Maya Angelou</a:t>
            </a:r>
          </a:p>
        </p:txBody>
      </p:sp>
    </p:spTree>
    <p:extLst>
      <p:ext uri="{BB962C8B-B14F-4D97-AF65-F5344CB8AC3E}">
        <p14:creationId xmlns:p14="http://schemas.microsoft.com/office/powerpoint/2010/main" val="1308913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7777" y="512857"/>
            <a:ext cx="2742885" cy="1027204"/>
          </a:xfrm>
          <a:prstGeom prst="rect">
            <a:avLst/>
          </a:prstGeom>
          <a:noFill/>
        </p:spPr>
        <p:txBody>
          <a:bodyPr wrap="square" rtlCol="0">
            <a:spAutoFit/>
          </a:bodyPr>
          <a:lstStyle/>
          <a:p>
            <a:r>
              <a:rPr lang="en-US" sz="2025" b="1" spc="225" dirty="0">
                <a:solidFill>
                  <a:srgbClr val="3F568A"/>
                </a:solidFill>
                <a:latin typeface="Montserrat" charset="0"/>
                <a:ea typeface="Montserrat" charset="0"/>
                <a:cs typeface="Montserrat" charset="0"/>
              </a:rPr>
              <a:t>WHAT’S</a:t>
            </a:r>
          </a:p>
          <a:p>
            <a:r>
              <a:rPr lang="en-US" sz="2025" b="1" spc="225" dirty="0">
                <a:solidFill>
                  <a:srgbClr val="3F568A"/>
                </a:solidFill>
                <a:latin typeface="Montserrat" charset="0"/>
                <a:ea typeface="Montserrat" charset="0"/>
                <a:cs typeface="Montserrat" charset="0"/>
              </a:rPr>
              <a:t>IMPORTANT</a:t>
            </a:r>
          </a:p>
          <a:p>
            <a:r>
              <a:rPr lang="en-US" sz="2025" b="1" spc="225" dirty="0">
                <a:solidFill>
                  <a:srgbClr val="3F568A"/>
                </a:solidFill>
                <a:latin typeface="Montserrat" charset="0"/>
                <a:ea typeface="Montserrat" charset="0"/>
                <a:cs typeface="Montserrat" charset="0"/>
              </a:rPr>
              <a:t>NEXT…</a:t>
            </a:r>
          </a:p>
        </p:txBody>
      </p:sp>
      <p:sp>
        <p:nvSpPr>
          <p:cNvPr id="9" name="Rectangle 8"/>
          <p:cNvSpPr/>
          <p:nvPr/>
        </p:nvSpPr>
        <p:spPr>
          <a:xfrm>
            <a:off x="6468666" y="0"/>
            <a:ext cx="2674143" cy="5143500"/>
          </a:xfrm>
          <a:prstGeom prst="rect">
            <a:avLst/>
          </a:prstGeom>
          <a:solidFill>
            <a:srgbClr val="F3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pic>
        <p:nvPicPr>
          <p:cNvPr id="13" name="Picture Placeholder 12" descr="A picture containing person, sitting, laptop, computer&#10;&#10;Description automatically generated">
            <a:extLst>
              <a:ext uri="{FF2B5EF4-FFF2-40B4-BE49-F238E27FC236}">
                <a16:creationId xmlns:a16="http://schemas.microsoft.com/office/drawing/2014/main" id="{C59F7E58-AD9A-EA43-A80A-6535FFE3FB4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007" r="11007"/>
          <a:stretch>
            <a:fillRect/>
          </a:stretch>
        </p:blipFill>
        <p:spPr/>
      </p:pic>
      <p:cxnSp>
        <p:nvCxnSpPr>
          <p:cNvPr id="17" name="Straight Connector 16">
            <a:extLst>
              <a:ext uri="{FF2B5EF4-FFF2-40B4-BE49-F238E27FC236}">
                <a16:creationId xmlns:a16="http://schemas.microsoft.com/office/drawing/2014/main" id="{38B86DCA-87DE-B948-A0C4-904839B6B65E}"/>
              </a:ext>
            </a:extLst>
          </p:cNvPr>
          <p:cNvCxnSpPr>
            <a:cxnSpLocks/>
          </p:cNvCxnSpPr>
          <p:nvPr/>
        </p:nvCxnSpPr>
        <p:spPr>
          <a:xfrm flipV="1">
            <a:off x="767777" y="1649088"/>
            <a:ext cx="30799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52FBFC8-A874-7B4E-B2D1-E2698E78B8CF}"/>
              </a:ext>
            </a:extLst>
          </p:cNvPr>
          <p:cNvSpPr txBox="1"/>
          <p:nvPr/>
        </p:nvSpPr>
        <p:spPr>
          <a:xfrm>
            <a:off x="340495" y="4208091"/>
            <a:ext cx="5788764" cy="338554"/>
          </a:xfrm>
          <a:prstGeom prst="rect">
            <a:avLst/>
          </a:prstGeom>
          <a:noFill/>
        </p:spPr>
        <p:txBody>
          <a:bodyPr wrap="none" rtlCol="0">
            <a:spAutoFit/>
          </a:bodyPr>
          <a:lstStyle/>
          <a:p>
            <a:r>
              <a:rPr lang="en-US" sz="1600" b="1" spc="225" dirty="0">
                <a:solidFill>
                  <a:srgbClr val="AB2154"/>
                </a:solidFill>
                <a:latin typeface="Montserrat" charset="0"/>
                <a:ea typeface="Montserrat" charset="0"/>
                <a:cs typeface="Montserrat" charset="0"/>
              </a:rPr>
              <a:t>NEXT CALL: OCTOBER 25 AT 1PM EASTERN</a:t>
            </a:r>
            <a:endParaRPr lang="en-US" sz="1600" b="1" dirty="0">
              <a:solidFill>
                <a:srgbClr val="AB2154"/>
              </a:solidFill>
            </a:endParaRPr>
          </a:p>
        </p:txBody>
      </p:sp>
      <p:sp>
        <p:nvSpPr>
          <p:cNvPr id="3" name="TextBox 2"/>
          <p:cNvSpPr txBox="1"/>
          <p:nvPr/>
        </p:nvSpPr>
        <p:spPr>
          <a:xfrm>
            <a:off x="705740" y="1855564"/>
            <a:ext cx="5506801" cy="1723549"/>
          </a:xfrm>
          <a:prstGeom prst="rect">
            <a:avLst/>
          </a:prstGeom>
          <a:noFill/>
        </p:spPr>
        <p:txBody>
          <a:bodyPr wrap="square" rtlCol="0">
            <a:spAutoFit/>
          </a:bodyPr>
          <a:lstStyle/>
          <a:p>
            <a:r>
              <a:rPr lang="en-US" sz="1200" dirty="0">
                <a:solidFill>
                  <a:schemeClr val="tx1">
                    <a:lumMod val="50000"/>
                    <a:lumOff val="50000"/>
                  </a:schemeClr>
                </a:solidFill>
                <a:latin typeface="Montserrat" charset="0"/>
                <a:ea typeface="Montserrat" charset="0"/>
                <a:cs typeface="Montserrat" charset="0"/>
              </a:rPr>
              <a:t>Next Call Topic: </a:t>
            </a:r>
            <a:r>
              <a:rPr lang="en-US" sz="1200" b="1" dirty="0">
                <a:solidFill>
                  <a:schemeClr val="tx1">
                    <a:lumMod val="50000"/>
                    <a:lumOff val="50000"/>
                  </a:schemeClr>
                </a:solidFill>
                <a:latin typeface="Montserrat" charset="0"/>
                <a:ea typeface="Montserrat" charset="0"/>
                <a:cs typeface="Montserrat" charset="0"/>
              </a:rPr>
              <a:t>The Legacy Generational Wealth System</a:t>
            </a:r>
          </a:p>
          <a:p>
            <a:endParaRPr lang="en-US" sz="1200" dirty="0">
              <a:solidFill>
                <a:schemeClr val="tx1">
                  <a:lumMod val="50000"/>
                  <a:lumOff val="50000"/>
                </a:schemeClr>
              </a:solidFill>
              <a:latin typeface="Montserrat" charset="0"/>
              <a:ea typeface="Montserrat" charset="0"/>
              <a:cs typeface="Montserrat" charset="0"/>
            </a:endParaRPr>
          </a:p>
          <a:p>
            <a:r>
              <a:rPr lang="en-US" sz="1200" dirty="0">
                <a:solidFill>
                  <a:schemeClr val="tx1">
                    <a:lumMod val="50000"/>
                    <a:lumOff val="50000"/>
                  </a:schemeClr>
                </a:solidFill>
                <a:latin typeface="Montserrat" charset="0"/>
                <a:ea typeface="Montserrat" charset="0"/>
                <a:cs typeface="Montserrat" charset="0"/>
              </a:rPr>
              <a:t>In advance of this call, please complete the following prep-work so we can have a good dialogue around it: </a:t>
            </a:r>
          </a:p>
          <a:p>
            <a:endParaRPr lang="en-US" sz="1200" dirty="0">
              <a:solidFill>
                <a:schemeClr val="tx1">
                  <a:lumMod val="50000"/>
                  <a:lumOff val="50000"/>
                </a:schemeClr>
              </a:solidFill>
              <a:latin typeface="Montserrat" charset="0"/>
              <a:ea typeface="Montserrat" charset="0"/>
              <a:cs typeface="Montserrat" charset="0"/>
            </a:endParaRPr>
          </a:p>
          <a:p>
            <a:pPr marL="228600" indent="-228600">
              <a:buAutoNum type="arabicPeriod"/>
            </a:pPr>
            <a:r>
              <a:rPr lang="en-US" sz="1200" dirty="0">
                <a:solidFill>
                  <a:schemeClr val="tx1">
                    <a:lumMod val="50000"/>
                    <a:lumOff val="50000"/>
                  </a:schemeClr>
                </a:solidFill>
                <a:latin typeface="Montserrat" charset="0"/>
                <a:ea typeface="Montserrat" charset="0"/>
                <a:cs typeface="Montserrat" charset="0"/>
              </a:rPr>
              <a:t>Complete Module 3 in the course </a:t>
            </a:r>
          </a:p>
          <a:p>
            <a:pPr marL="228600" indent="-228600">
              <a:buAutoNum type="arabicPeriod"/>
            </a:pPr>
            <a:endParaRPr lang="en-US" sz="1200" dirty="0">
              <a:solidFill>
                <a:schemeClr val="tx1">
                  <a:lumMod val="50000"/>
                  <a:lumOff val="50000"/>
                </a:schemeClr>
              </a:solidFill>
              <a:latin typeface="Montserrat" charset="0"/>
              <a:ea typeface="Montserrat" charset="0"/>
              <a:cs typeface="Montserrat" charset="0"/>
            </a:endParaRPr>
          </a:p>
          <a:p>
            <a:pPr marL="228600" indent="-228600">
              <a:buAutoNum type="arabicPeriod"/>
            </a:pPr>
            <a:r>
              <a:rPr lang="en-US" sz="1200" dirty="0">
                <a:solidFill>
                  <a:schemeClr val="tx1">
                    <a:lumMod val="50000"/>
                    <a:lumOff val="50000"/>
                  </a:schemeClr>
                </a:solidFill>
                <a:latin typeface="Montserrat" charset="0"/>
                <a:ea typeface="Montserrat" charset="0"/>
                <a:cs typeface="Montserrat" charset="0"/>
              </a:rPr>
              <a:t>Come prepared to discuss your insights on the call </a:t>
            </a:r>
            <a:br>
              <a:rPr lang="en-US" sz="1000" dirty="0"/>
            </a:br>
            <a:endParaRPr lang="en-US" sz="1000" dirty="0"/>
          </a:p>
        </p:txBody>
      </p:sp>
    </p:spTree>
    <p:extLst>
      <p:ext uri="{BB962C8B-B14F-4D97-AF65-F5344CB8AC3E}">
        <p14:creationId xmlns:p14="http://schemas.microsoft.com/office/powerpoint/2010/main" val="4077357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17052"/>
            <a:ext cx="9144000" cy="2169458"/>
          </a:xfrm>
          <a:prstGeom prst="rect">
            <a:avLst/>
          </a:prstGeom>
          <a:solidFill>
            <a:srgbClr val="3F56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EC71FA5-4AF5-ABCC-C909-939A1EF353AE}"/>
              </a:ext>
            </a:extLst>
          </p:cNvPr>
          <p:cNvSpPr txBox="1"/>
          <p:nvPr/>
        </p:nvSpPr>
        <p:spPr>
          <a:xfrm>
            <a:off x="1470212" y="1809284"/>
            <a:ext cx="6427694" cy="1384995"/>
          </a:xfrm>
          <a:prstGeom prst="rect">
            <a:avLst/>
          </a:prstGeom>
          <a:noFill/>
        </p:spPr>
        <p:txBody>
          <a:bodyPr wrap="square" rtlCol="0">
            <a:spAutoFit/>
          </a:bodyPr>
          <a:lstStyle/>
          <a:p>
            <a:pPr algn="ctr"/>
            <a:r>
              <a:rPr lang="en-US" sz="2800" dirty="0">
                <a:solidFill>
                  <a:schemeClr val="bg1"/>
                </a:solidFill>
                <a:latin typeface="Montserrat" charset="0"/>
                <a:ea typeface="Montserrat" charset="0"/>
                <a:cs typeface="Montserrat" charset="0"/>
              </a:rPr>
              <a:t>What’s your greatest challenge as it relates to your generational wealth strategy today? </a:t>
            </a:r>
          </a:p>
        </p:txBody>
      </p:sp>
      <p:sp>
        <p:nvSpPr>
          <p:cNvPr id="7" name="TextBox 6">
            <a:extLst>
              <a:ext uri="{FF2B5EF4-FFF2-40B4-BE49-F238E27FC236}">
                <a16:creationId xmlns:a16="http://schemas.microsoft.com/office/drawing/2014/main" id="{5E77D28B-E5CF-4390-8A63-25EBFC1CDDC3}"/>
              </a:ext>
            </a:extLst>
          </p:cNvPr>
          <p:cNvSpPr txBox="1"/>
          <p:nvPr/>
        </p:nvSpPr>
        <p:spPr>
          <a:xfrm>
            <a:off x="98921" y="196185"/>
            <a:ext cx="2255746" cy="461665"/>
          </a:xfrm>
          <a:prstGeom prst="rect">
            <a:avLst/>
          </a:prstGeom>
          <a:noFill/>
        </p:spPr>
        <p:txBody>
          <a:bodyPr wrap="none" rtlCol="0">
            <a:spAutoFit/>
          </a:bodyPr>
          <a:lstStyle/>
          <a:p>
            <a:r>
              <a:rPr lang="en-US" sz="2400" dirty="0">
                <a:solidFill>
                  <a:srgbClr val="AB2154"/>
                </a:solidFill>
                <a:latin typeface="Montserrat" charset="0"/>
                <a:ea typeface="Montserrat" charset="0"/>
                <a:cs typeface="Montserrat" charset="0"/>
              </a:rPr>
              <a:t>Poll Question</a:t>
            </a:r>
          </a:p>
        </p:txBody>
      </p:sp>
    </p:spTree>
    <p:extLst>
      <p:ext uri="{BB962C8B-B14F-4D97-AF65-F5344CB8AC3E}">
        <p14:creationId xmlns:p14="http://schemas.microsoft.com/office/powerpoint/2010/main" val="792844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male&#10;&#10;Description automatically generated">
            <a:extLst>
              <a:ext uri="{FF2B5EF4-FFF2-40B4-BE49-F238E27FC236}">
                <a16:creationId xmlns:a16="http://schemas.microsoft.com/office/drawing/2014/main" id="{CDA4EDA5-0D06-2140-95FE-E467DC572B1D}"/>
              </a:ext>
            </a:extLst>
          </p:cNvPr>
          <p:cNvPicPr>
            <a:picLocks noChangeAspect="1"/>
          </p:cNvPicPr>
          <p:nvPr/>
        </p:nvPicPr>
        <p:blipFill rotWithShape="1">
          <a:blip r:embed="rId3">
            <a:extLst>
              <a:ext uri="{28A0092B-C50C-407E-A947-70E740481C1C}">
                <a14:useLocalDpi xmlns:a14="http://schemas.microsoft.com/office/drawing/2010/main" val="0"/>
              </a:ext>
            </a:extLst>
          </a:blip>
          <a:srcRect t="30407" b="23986"/>
          <a:stretch/>
        </p:blipFill>
        <p:spPr>
          <a:xfrm>
            <a:off x="1198" y="4"/>
            <a:ext cx="9141611" cy="2878761"/>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 name="TextBox 1">
            <a:extLst>
              <a:ext uri="{FF2B5EF4-FFF2-40B4-BE49-F238E27FC236}">
                <a16:creationId xmlns:a16="http://schemas.microsoft.com/office/drawing/2014/main" id="{C2032368-08B9-3742-8AE5-1D5A20F61C9D}"/>
              </a:ext>
            </a:extLst>
          </p:cNvPr>
          <p:cNvSpPr txBox="1"/>
          <p:nvPr/>
        </p:nvSpPr>
        <p:spPr>
          <a:xfrm>
            <a:off x="1026462" y="2878765"/>
            <a:ext cx="7091082" cy="1839515"/>
          </a:xfrm>
          <a:prstGeom prst="rect">
            <a:avLst/>
          </a:prstGeom>
        </p:spPr>
        <p:txBody>
          <a:bodyPr vert="horz" lIns="34290" tIns="17145" rIns="34290" bIns="17145" rtlCol="0" anchor="ctr">
            <a:normAutofit/>
          </a:bodyPr>
          <a:lstStyle/>
          <a:p>
            <a:pPr algn="ctr" defTabSz="342900">
              <a:lnSpc>
                <a:spcPct val="90000"/>
              </a:lnSpc>
              <a:spcAft>
                <a:spcPts val="225"/>
              </a:spcAft>
            </a:pPr>
            <a:r>
              <a:rPr lang="en-US" sz="2400" dirty="0">
                <a:solidFill>
                  <a:srgbClr val="3F568A"/>
                </a:solidFill>
                <a:latin typeface="Montserrat" charset="0"/>
                <a:ea typeface="Montserrat" charset="0"/>
                <a:cs typeface="Montserrat" charset="0"/>
              </a:rPr>
              <a:t>There has likely never been a greater opportunity than today where people are more connected with their own mortality.</a:t>
            </a:r>
          </a:p>
        </p:txBody>
      </p:sp>
      <p:pic>
        <p:nvPicPr>
          <p:cNvPr id="6" name="Picture 5">
            <a:extLst>
              <a:ext uri="{FF2B5EF4-FFF2-40B4-BE49-F238E27FC236}">
                <a16:creationId xmlns:a16="http://schemas.microsoft.com/office/drawing/2014/main" id="{3446DCAB-6739-9544-9412-AFAEA181CF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963" y="83563"/>
            <a:ext cx="1142077" cy="333106"/>
          </a:xfrm>
          <a:prstGeom prst="rect">
            <a:avLst/>
          </a:prstGeom>
        </p:spPr>
      </p:pic>
    </p:spTree>
    <p:extLst>
      <p:ext uri="{BB962C8B-B14F-4D97-AF65-F5344CB8AC3E}">
        <p14:creationId xmlns:p14="http://schemas.microsoft.com/office/powerpoint/2010/main" val="1004464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64209B1-C196-EF4A-BB9B-27261B37ED73}"/>
              </a:ext>
            </a:extLst>
          </p:cNvPr>
          <p:cNvGraphicFramePr>
            <a:graphicFrameLocks noGrp="1"/>
          </p:cNvGraphicFramePr>
          <p:nvPr>
            <p:ph idx="1"/>
            <p:extLst>
              <p:ext uri="{D42A27DB-BD31-4B8C-83A1-F6EECF244321}">
                <p14:modId xmlns:p14="http://schemas.microsoft.com/office/powerpoint/2010/main" val="1973442026"/>
              </p:ext>
            </p:extLst>
          </p:nvPr>
        </p:nvGraphicFramePr>
        <p:xfrm>
          <a:off x="628650" y="619622"/>
          <a:ext cx="7886700" cy="326350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0887EDC2-B000-FE40-84FB-CCC275C1CF57}"/>
              </a:ext>
            </a:extLst>
          </p:cNvPr>
          <p:cNvSpPr txBox="1"/>
          <p:nvPr/>
        </p:nvSpPr>
        <p:spPr>
          <a:xfrm>
            <a:off x="279105" y="4720856"/>
            <a:ext cx="2593980" cy="219291"/>
          </a:xfrm>
          <a:prstGeom prst="rect">
            <a:avLst/>
          </a:prstGeom>
          <a:noFill/>
        </p:spPr>
        <p:txBody>
          <a:bodyPr wrap="none" rtlCol="0">
            <a:spAutoFit/>
          </a:bodyPr>
          <a:lstStyle/>
          <a:p>
            <a:r>
              <a:rPr lang="en-US" sz="825" dirty="0"/>
              <a:t>Source: Spectrum Defining Wealth Management Report</a:t>
            </a:r>
          </a:p>
        </p:txBody>
      </p:sp>
      <p:sp>
        <p:nvSpPr>
          <p:cNvPr id="2" name="TextBox 1">
            <a:extLst>
              <a:ext uri="{FF2B5EF4-FFF2-40B4-BE49-F238E27FC236}">
                <a16:creationId xmlns:a16="http://schemas.microsoft.com/office/drawing/2014/main" id="{BAA6EBBA-5B30-E449-8C78-CB29C12B2B7C}"/>
              </a:ext>
            </a:extLst>
          </p:cNvPr>
          <p:cNvSpPr txBox="1"/>
          <p:nvPr/>
        </p:nvSpPr>
        <p:spPr>
          <a:xfrm>
            <a:off x="628650" y="4024992"/>
            <a:ext cx="6659708" cy="276999"/>
          </a:xfrm>
          <a:prstGeom prst="rect">
            <a:avLst/>
          </a:prstGeom>
          <a:noFill/>
        </p:spPr>
        <p:txBody>
          <a:bodyPr wrap="none" rtlCol="0">
            <a:spAutoFit/>
          </a:bodyPr>
          <a:lstStyle/>
          <a:p>
            <a:r>
              <a:rPr lang="en-US" sz="1200" b="1" i="1" dirty="0"/>
              <a:t>Expected Services: </a:t>
            </a:r>
            <a:r>
              <a:rPr lang="en-US" sz="1200" dirty="0"/>
              <a:t>Estate &amp; Tax Planning, Education, Healthcare Planning, Family Planning, Philanthropy</a:t>
            </a:r>
          </a:p>
        </p:txBody>
      </p:sp>
    </p:spTree>
    <p:extLst>
      <p:ext uri="{BB962C8B-B14F-4D97-AF65-F5344CB8AC3E}">
        <p14:creationId xmlns:p14="http://schemas.microsoft.com/office/powerpoint/2010/main" val="1145823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684" y="1870099"/>
            <a:ext cx="7360389" cy="857027"/>
          </a:xfrm>
        </p:spPr>
        <p:txBody>
          <a:bodyPr>
            <a:noAutofit/>
          </a:bodyPr>
          <a:lstStyle/>
          <a:p>
            <a:pPr algn="ctr"/>
            <a:r>
              <a:rPr lang="en-US" sz="5400" b="1" spc="375" dirty="0">
                <a:solidFill>
                  <a:srgbClr val="AB2154"/>
                </a:solidFill>
                <a:latin typeface="Montserrat" charset="0"/>
                <a:ea typeface="Montserrat" charset="0"/>
                <a:cs typeface="Montserrat" charset="0"/>
              </a:rPr>
              <a:t>90%</a:t>
            </a:r>
            <a:br>
              <a:rPr lang="en-US" sz="2475" dirty="0">
                <a:solidFill>
                  <a:srgbClr val="3F568A"/>
                </a:solidFill>
                <a:latin typeface="Montserrat" charset="0"/>
                <a:ea typeface="Montserrat" charset="0"/>
                <a:cs typeface="Montserrat" charset="0"/>
              </a:rPr>
            </a:br>
            <a:r>
              <a:rPr lang="en-US" sz="2475" dirty="0">
                <a:solidFill>
                  <a:srgbClr val="3F568A"/>
                </a:solidFill>
                <a:latin typeface="Montserrat" charset="0"/>
                <a:ea typeface="Montserrat" charset="0"/>
                <a:cs typeface="Montserrat" charset="0"/>
              </a:rPr>
              <a:t>Percentage of heirs that </a:t>
            </a:r>
            <a:r>
              <a:rPr lang="en-US" sz="2475" b="1" i="1" dirty="0">
                <a:solidFill>
                  <a:srgbClr val="3F568A"/>
                </a:solidFill>
                <a:latin typeface="Montserrat" charset="0"/>
                <a:ea typeface="Montserrat" charset="0"/>
                <a:cs typeface="Montserrat" charset="0"/>
              </a:rPr>
              <a:t>change advisors </a:t>
            </a:r>
            <a:r>
              <a:rPr lang="en-US" sz="2475" dirty="0">
                <a:solidFill>
                  <a:srgbClr val="3F568A"/>
                </a:solidFill>
                <a:latin typeface="Montserrat" charset="0"/>
                <a:ea typeface="Montserrat" charset="0"/>
                <a:cs typeface="Montserrat" charset="0"/>
              </a:rPr>
              <a:t>promptly after receiving their inheritance.</a:t>
            </a:r>
          </a:p>
        </p:txBody>
      </p:sp>
    </p:spTree>
    <p:extLst>
      <p:ext uri="{BB962C8B-B14F-4D97-AF65-F5344CB8AC3E}">
        <p14:creationId xmlns:p14="http://schemas.microsoft.com/office/powerpoint/2010/main" val="62107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843" y="1995900"/>
            <a:ext cx="6331688" cy="857027"/>
          </a:xfrm>
        </p:spPr>
        <p:txBody>
          <a:bodyPr>
            <a:noAutofit/>
          </a:bodyPr>
          <a:lstStyle/>
          <a:p>
            <a:pPr algn="ctr"/>
            <a:r>
              <a:rPr lang="en-US" sz="5400" b="1" spc="375" dirty="0">
                <a:solidFill>
                  <a:srgbClr val="AB2154"/>
                </a:solidFill>
                <a:latin typeface="Montserrat" charset="0"/>
                <a:ea typeface="Montserrat" charset="0"/>
                <a:cs typeface="Montserrat" charset="0"/>
              </a:rPr>
              <a:t>70% </a:t>
            </a:r>
            <a:r>
              <a:rPr lang="en-US" sz="4313" b="1" spc="375" dirty="0">
                <a:solidFill>
                  <a:srgbClr val="AB2154"/>
                </a:solidFill>
                <a:latin typeface="Montserrat" charset="0"/>
                <a:ea typeface="Montserrat" charset="0"/>
                <a:cs typeface="Montserrat" charset="0"/>
              </a:rPr>
              <a:t> </a:t>
            </a:r>
            <a:br>
              <a:rPr lang="en-US" sz="4313" b="1" dirty="0">
                <a:solidFill>
                  <a:srgbClr val="AB2154"/>
                </a:solidFill>
                <a:latin typeface="Montserrat" charset="0"/>
                <a:ea typeface="Montserrat" charset="0"/>
                <a:cs typeface="Montserrat" charset="0"/>
              </a:rPr>
            </a:br>
            <a:r>
              <a:rPr lang="en-US" sz="2475" dirty="0">
                <a:solidFill>
                  <a:srgbClr val="3F568A"/>
                </a:solidFill>
                <a:latin typeface="Montserrat" charset="0"/>
                <a:ea typeface="Montserrat" charset="0"/>
                <a:cs typeface="Montserrat" charset="0"/>
              </a:rPr>
              <a:t>Percentage of widows that </a:t>
            </a:r>
            <a:r>
              <a:rPr lang="en-US" sz="2475" b="1" i="1" dirty="0">
                <a:solidFill>
                  <a:srgbClr val="3F568A"/>
                </a:solidFill>
                <a:latin typeface="Montserrat" charset="0"/>
                <a:ea typeface="Montserrat" charset="0"/>
                <a:cs typeface="Montserrat" charset="0"/>
              </a:rPr>
              <a:t>change advisors </a:t>
            </a:r>
            <a:r>
              <a:rPr lang="en-US" sz="2475" dirty="0">
                <a:solidFill>
                  <a:srgbClr val="3F568A"/>
                </a:solidFill>
                <a:latin typeface="Montserrat" charset="0"/>
                <a:ea typeface="Montserrat" charset="0"/>
                <a:cs typeface="Montserrat" charset="0"/>
              </a:rPr>
              <a:t>in the months following their husband’s death.</a:t>
            </a:r>
          </a:p>
        </p:txBody>
      </p:sp>
    </p:spTree>
    <p:extLst>
      <p:ext uri="{BB962C8B-B14F-4D97-AF65-F5344CB8AC3E}">
        <p14:creationId xmlns:p14="http://schemas.microsoft.com/office/powerpoint/2010/main" val="170169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843" y="1995900"/>
            <a:ext cx="6331688" cy="857027"/>
          </a:xfrm>
        </p:spPr>
        <p:txBody>
          <a:bodyPr>
            <a:noAutofit/>
          </a:bodyPr>
          <a:lstStyle/>
          <a:p>
            <a:pPr algn="ctr"/>
            <a:r>
              <a:rPr lang="en-US" sz="5400" b="1" spc="375" dirty="0">
                <a:solidFill>
                  <a:srgbClr val="AB2154"/>
                </a:solidFill>
                <a:latin typeface="Montserrat" charset="0"/>
                <a:ea typeface="Montserrat" charset="0"/>
                <a:cs typeface="Montserrat" charset="0"/>
              </a:rPr>
              <a:t>72% </a:t>
            </a:r>
            <a:r>
              <a:rPr lang="en-US" sz="4313" b="1" spc="375" dirty="0">
                <a:solidFill>
                  <a:srgbClr val="AB2154"/>
                </a:solidFill>
                <a:latin typeface="Montserrat" charset="0"/>
                <a:ea typeface="Montserrat" charset="0"/>
                <a:cs typeface="Montserrat" charset="0"/>
              </a:rPr>
              <a:t> </a:t>
            </a:r>
            <a:br>
              <a:rPr lang="en-US" sz="4313" b="1" dirty="0">
                <a:solidFill>
                  <a:srgbClr val="4EC8EB"/>
                </a:solidFill>
                <a:latin typeface="Montserrat" charset="0"/>
                <a:ea typeface="Montserrat" charset="0"/>
                <a:cs typeface="Montserrat" charset="0"/>
              </a:rPr>
            </a:br>
            <a:r>
              <a:rPr lang="en-US" sz="2475" dirty="0">
                <a:solidFill>
                  <a:srgbClr val="3F568A"/>
                </a:solidFill>
                <a:latin typeface="Montserrat" charset="0"/>
                <a:ea typeface="Montserrat" charset="0"/>
                <a:cs typeface="Montserrat" charset="0"/>
              </a:rPr>
              <a:t>Percentage of millennials that said </a:t>
            </a:r>
            <a:r>
              <a:rPr lang="en-US" sz="2475" b="1" dirty="0">
                <a:solidFill>
                  <a:srgbClr val="3F568A"/>
                </a:solidFill>
                <a:latin typeface="Montserrat" charset="0"/>
                <a:ea typeface="Montserrat" charset="0"/>
                <a:cs typeface="Montserrat" charset="0"/>
              </a:rPr>
              <a:t>their parents’ advisors </a:t>
            </a:r>
            <a:r>
              <a:rPr lang="en-US" sz="2475" b="1" u="sng" dirty="0">
                <a:solidFill>
                  <a:srgbClr val="3F568A"/>
                </a:solidFill>
                <a:latin typeface="Montserrat" charset="0"/>
                <a:ea typeface="Montserrat" charset="0"/>
                <a:cs typeface="Montserrat" charset="0"/>
              </a:rPr>
              <a:t>have never </a:t>
            </a:r>
            <a:r>
              <a:rPr lang="en-US" sz="2475" b="1" dirty="0">
                <a:solidFill>
                  <a:srgbClr val="3F568A"/>
                </a:solidFill>
                <a:latin typeface="Montserrat" charset="0"/>
                <a:ea typeface="Montserrat" charset="0"/>
                <a:cs typeface="Montserrat" charset="0"/>
              </a:rPr>
              <a:t>attempted to provide them financial advice</a:t>
            </a:r>
            <a:r>
              <a:rPr lang="en-US" sz="2475" dirty="0">
                <a:solidFill>
                  <a:srgbClr val="3F568A"/>
                </a:solidFill>
                <a:latin typeface="Montserrat" charset="0"/>
                <a:ea typeface="Montserrat" charset="0"/>
                <a:cs typeface="Montserrat" charset="0"/>
              </a:rPr>
              <a:t>.</a:t>
            </a:r>
          </a:p>
        </p:txBody>
      </p:sp>
    </p:spTree>
    <p:extLst>
      <p:ext uri="{BB962C8B-B14F-4D97-AF65-F5344CB8AC3E}">
        <p14:creationId xmlns:p14="http://schemas.microsoft.com/office/powerpoint/2010/main" val="2323852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046" y="1979571"/>
            <a:ext cx="6546998" cy="857027"/>
          </a:xfrm>
        </p:spPr>
        <p:txBody>
          <a:bodyPr>
            <a:normAutofit fontScale="90000"/>
          </a:bodyPr>
          <a:lstStyle/>
          <a:p>
            <a:pPr algn="ctr"/>
            <a:r>
              <a:rPr lang="en-US" sz="6000" b="1" spc="375" dirty="0">
                <a:solidFill>
                  <a:srgbClr val="AB2154"/>
                </a:solidFill>
                <a:latin typeface="Montserrat" charset="0"/>
                <a:ea typeface="Montserrat" charset="0"/>
                <a:cs typeface="Montserrat" charset="0"/>
              </a:rPr>
              <a:t>70%</a:t>
            </a:r>
            <a:r>
              <a:rPr lang="en-US" sz="6000" b="1" dirty="0">
                <a:solidFill>
                  <a:srgbClr val="4EC8EB"/>
                </a:solidFill>
                <a:latin typeface="Montserrat" charset="0"/>
                <a:ea typeface="Montserrat" charset="0"/>
                <a:cs typeface="Montserrat" charset="0"/>
              </a:rPr>
              <a:t> </a:t>
            </a:r>
            <a:br>
              <a:rPr lang="en-US" sz="5399" dirty="0">
                <a:solidFill>
                  <a:srgbClr val="3F568A"/>
                </a:solidFill>
                <a:latin typeface="Montserrat" charset="0"/>
                <a:ea typeface="Montserrat" charset="0"/>
                <a:cs typeface="Montserrat" charset="0"/>
              </a:rPr>
            </a:br>
            <a:r>
              <a:rPr lang="en-US" sz="2738" dirty="0">
                <a:solidFill>
                  <a:srgbClr val="3F568A"/>
                </a:solidFill>
                <a:latin typeface="Montserrat" charset="0"/>
                <a:ea typeface="Montserrat" charset="0"/>
                <a:cs typeface="Montserrat" charset="0"/>
              </a:rPr>
              <a:t>Percentage of heir families that </a:t>
            </a:r>
            <a:r>
              <a:rPr lang="en-US" sz="2738" b="1" i="1" dirty="0">
                <a:solidFill>
                  <a:srgbClr val="3F568A"/>
                </a:solidFill>
                <a:latin typeface="Montserrat" charset="0"/>
                <a:ea typeface="Montserrat" charset="0"/>
                <a:cs typeface="Montserrat" charset="0"/>
              </a:rPr>
              <a:t>lose their assets</a:t>
            </a:r>
            <a:r>
              <a:rPr lang="en-US" sz="2738" dirty="0">
                <a:solidFill>
                  <a:srgbClr val="3F568A"/>
                </a:solidFill>
                <a:latin typeface="Montserrat" charset="0"/>
                <a:ea typeface="Montserrat" charset="0"/>
                <a:cs typeface="Montserrat" charset="0"/>
              </a:rPr>
              <a:t> </a:t>
            </a:r>
            <a:r>
              <a:rPr lang="en-US" sz="2738" b="1" i="1" dirty="0">
                <a:solidFill>
                  <a:srgbClr val="3F568A"/>
                </a:solidFill>
                <a:latin typeface="Montserrat" charset="0"/>
                <a:ea typeface="Montserrat" charset="0"/>
                <a:cs typeface="Montserrat" charset="0"/>
              </a:rPr>
              <a:t>and family cohesion </a:t>
            </a:r>
            <a:r>
              <a:rPr lang="en-US" sz="2738" dirty="0">
                <a:solidFill>
                  <a:srgbClr val="3F568A"/>
                </a:solidFill>
                <a:latin typeface="Montserrat" charset="0"/>
                <a:ea typeface="Montserrat" charset="0"/>
                <a:cs typeface="Montserrat" charset="0"/>
              </a:rPr>
              <a:t>after receiving their inheritance.</a:t>
            </a:r>
          </a:p>
        </p:txBody>
      </p:sp>
    </p:spTree>
    <p:extLst>
      <p:ext uri="{BB962C8B-B14F-4D97-AF65-F5344CB8AC3E}">
        <p14:creationId xmlns:p14="http://schemas.microsoft.com/office/powerpoint/2010/main" val="172739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26451</TotalTime>
  <Words>807</Words>
  <Application>Microsoft Macintosh PowerPoint</Application>
  <PresentationFormat>On-screen Show (16:9)</PresentationFormat>
  <Paragraphs>111</Paragraphs>
  <Slides>23</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vt:lpstr>
      <vt:lpstr>Calibri</vt:lpstr>
      <vt:lpstr>Calibri Light</vt:lpstr>
      <vt:lpstr>Gill Sans</vt:lpstr>
      <vt:lpstr>Helvetica</vt:lpstr>
      <vt:lpstr>Montserrat</vt:lpstr>
      <vt:lpstr>Montserrat Light</vt:lpstr>
      <vt:lpstr>Raleway</vt:lpstr>
      <vt:lpstr>Raleway Black</vt:lpstr>
      <vt:lpstr>Raleway ExtraBold</vt:lpstr>
      <vt:lpstr>Office Theme</vt:lpstr>
      <vt:lpstr>PowerPoint Presentation</vt:lpstr>
      <vt:lpstr>PowerPoint Presentation</vt:lpstr>
      <vt:lpstr>PowerPoint Presentation</vt:lpstr>
      <vt:lpstr>PowerPoint Presentation</vt:lpstr>
      <vt:lpstr>PowerPoint Presentation</vt:lpstr>
      <vt:lpstr>90% Percentage of heirs that change advisors promptly after receiving their inheritance.</vt:lpstr>
      <vt:lpstr>70%   Percentage of widows that change advisors in the months following their husband’s death.</vt:lpstr>
      <vt:lpstr>72%   Percentage of millennials that said their parents’ advisors have never attempted to provide them financial advice.</vt:lpstr>
      <vt:lpstr>70%  Percentage of heir families that lose their assets and family cohesion after receiving their inheritance.</vt:lpstr>
      <vt:lpstr>50%   Percentage of advisors who do not meet with anyone beyond a spouse in a family.</vt:lpstr>
      <vt:lpstr>PowerPoint Presentation</vt:lpstr>
      <vt:lpstr>PowerPoint Presentation</vt:lpstr>
      <vt:lpstr>PowerPoint Presentation</vt:lpstr>
      <vt:lpstr>PowerPoint Presentation</vt:lpstr>
      <vt:lpstr>PowerPoint Presentation</vt:lpstr>
      <vt:lpstr>No Value, Negative Multiple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Zacomic Studios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Vair PowerPoint Presentation</dc:title>
  <dc:subject/>
  <dc:creator>Isaac Rivera</dc:creator>
  <cp:keywords/>
  <dc:description/>
  <cp:lastModifiedBy>Todd Fithian</cp:lastModifiedBy>
  <cp:revision>824</cp:revision>
  <cp:lastPrinted>2021-09-15T20:04:03Z</cp:lastPrinted>
  <dcterms:created xsi:type="dcterms:W3CDTF">2016-03-05T14:38:50Z</dcterms:created>
  <dcterms:modified xsi:type="dcterms:W3CDTF">2023-10-18T17:58:16Z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Destination">
    <vt:lpwstr>Creative Market</vt:lpwstr>
  </property>
  <property fmtid="{D5CDD505-2E9C-101B-9397-08002B2CF9AE}" pid="4" name="MSIP_Label_b07bbe84-2447-47ed-9f95-d9c34bc076ba_Enabled">
    <vt:lpwstr>true</vt:lpwstr>
  </property>
  <property fmtid="{D5CDD505-2E9C-101B-9397-08002B2CF9AE}" pid="5" name="MSIP_Label_b07bbe84-2447-47ed-9f95-d9c34bc076ba_SetDate">
    <vt:lpwstr>2021-09-21T18:14:03Z</vt:lpwstr>
  </property>
  <property fmtid="{D5CDD505-2E9C-101B-9397-08002B2CF9AE}" pid="6" name="MSIP_Label_b07bbe84-2447-47ed-9f95-d9c34bc076ba_Method">
    <vt:lpwstr>Standard</vt:lpwstr>
  </property>
  <property fmtid="{D5CDD505-2E9C-101B-9397-08002B2CF9AE}" pid="7" name="MSIP_Label_b07bbe84-2447-47ed-9f95-d9c34bc076ba_Name">
    <vt:lpwstr>Confidential</vt:lpwstr>
  </property>
  <property fmtid="{D5CDD505-2E9C-101B-9397-08002B2CF9AE}" pid="8" name="MSIP_Label_b07bbe84-2447-47ed-9f95-d9c34bc076ba_SiteId">
    <vt:lpwstr>633f3069-d670-4419-9fee-2ab4251c88ee</vt:lpwstr>
  </property>
  <property fmtid="{D5CDD505-2E9C-101B-9397-08002B2CF9AE}" pid="9" name="MSIP_Label_b07bbe84-2447-47ed-9f95-d9c34bc076ba_ActionId">
    <vt:lpwstr>6c48b1be-5359-422b-8e27-7ac15bf6df55</vt:lpwstr>
  </property>
  <property fmtid="{D5CDD505-2E9C-101B-9397-08002B2CF9AE}" pid="10" name="MSIP_Label_b07bbe84-2447-47ed-9f95-d9c34bc076ba_ContentBits">
    <vt:lpwstr>0</vt:lpwstr>
  </property>
</Properties>
</file>